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4"/>
  </p:notesMasterIdLst>
  <p:sldIdLst>
    <p:sldId id="256" r:id="rId2"/>
    <p:sldId id="296" r:id="rId3"/>
    <p:sldId id="298" r:id="rId4"/>
    <p:sldId id="260" r:id="rId5"/>
    <p:sldId id="268" r:id="rId6"/>
    <p:sldId id="263" r:id="rId7"/>
    <p:sldId id="300" r:id="rId8"/>
    <p:sldId id="301" r:id="rId9"/>
    <p:sldId id="302" r:id="rId10"/>
    <p:sldId id="303" r:id="rId11"/>
    <p:sldId id="264" r:id="rId12"/>
    <p:sldId id="266" r:id="rId13"/>
  </p:sldIdLst>
  <p:sldSz cx="9144000" cy="5143500" type="screen16x9"/>
  <p:notesSz cx="6858000" cy="9144000"/>
  <p:embeddedFontLst>
    <p:embeddedFont>
      <p:font typeface="Bebas Neue" panose="020B0606020202050201" pitchFamily="34" charset="0"/>
      <p:regular r:id="rId15"/>
    </p:embeddedFont>
    <p:embeddedFont>
      <p:font typeface="Roboto" panose="02000000000000000000" pitchFamily="2" charset="0"/>
      <p:regular r:id="rId16"/>
      <p:bold r:id="rId17"/>
      <p:italic r:id="rId18"/>
      <p:boldItalic r:id="rId19"/>
    </p:embeddedFont>
    <p:embeddedFont>
      <p:font typeface="Urbanist"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8A"/>
    <a:srgbClr val="09587A"/>
    <a:srgbClr val="0D83B5"/>
    <a:srgbClr val="005E88"/>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2841EB-58C3-417D-AC25-8A5F04F1B255}" v="32" dt="2024-06-26T07:54:21.980"/>
  </p1510:revLst>
</p1510:revInfo>
</file>

<file path=ppt/tableStyles.xml><?xml version="1.0" encoding="utf-8"?>
<a:tblStyleLst xmlns:a="http://schemas.openxmlformats.org/drawingml/2006/main" def="{B7431322-DD16-4B0F-BA13-9C733B4EB687}">
  <a:tblStyle styleId="{B7431322-DD16-4B0F-BA13-9C733B4EB6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2862BA-D575-4C64-B94D-82D19332D99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7" d="100"/>
          <a:sy n="127" d="100"/>
        </p:scale>
        <p:origin x="178" y="-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shanavi Mehta" userId="6891efd52ea60c29" providerId="LiveId" clId="{BE2841EB-58C3-417D-AC25-8A5F04F1B255}"/>
    <pc:docChg chg="undo redo custSel addSld delSld modSld sldOrd delMainMaster modShowInfo">
      <pc:chgData name="Vaishanavi Mehta" userId="6891efd52ea60c29" providerId="LiveId" clId="{BE2841EB-58C3-417D-AC25-8A5F04F1B255}" dt="2024-06-27T18:30:35.352" v="4140" actId="2744"/>
      <pc:docMkLst>
        <pc:docMk/>
      </pc:docMkLst>
      <pc:sldChg chg="addSp modSp mod">
        <pc:chgData name="Vaishanavi Mehta" userId="6891efd52ea60c29" providerId="LiveId" clId="{BE2841EB-58C3-417D-AC25-8A5F04F1B255}" dt="2024-06-26T06:45:38.312" v="4003" actId="11530"/>
        <pc:sldMkLst>
          <pc:docMk/>
          <pc:sldMk cId="0" sldId="256"/>
        </pc:sldMkLst>
        <pc:spChg chg="mod">
          <ac:chgData name="Vaishanavi Mehta" userId="6891efd52ea60c29" providerId="LiveId" clId="{BE2841EB-58C3-417D-AC25-8A5F04F1B255}" dt="2024-06-25T22:06:07.928" v="56" actId="20577"/>
          <ac:spMkLst>
            <pc:docMk/>
            <pc:sldMk cId="0" sldId="256"/>
            <ac:spMk id="130" creationId="{00000000-0000-0000-0000-000000000000}"/>
          </ac:spMkLst>
        </pc:spChg>
        <pc:picChg chg="add mod">
          <ac:chgData name="Vaishanavi Mehta" userId="6891efd52ea60c29" providerId="LiveId" clId="{BE2841EB-58C3-417D-AC25-8A5F04F1B255}" dt="2024-06-26T06:45:38.312" v="4003" actId="11530"/>
          <ac:picMkLst>
            <pc:docMk/>
            <pc:sldMk cId="0" sldId="256"/>
            <ac:picMk id="2" creationId="{92C58977-6BA2-E807-0B14-803BFD8CB284}"/>
          </ac:picMkLst>
        </pc:picChg>
      </pc:sldChg>
      <pc:sldChg chg="del ord">
        <pc:chgData name="Vaishanavi Mehta" userId="6891efd52ea60c29" providerId="LiveId" clId="{BE2841EB-58C3-417D-AC25-8A5F04F1B255}" dt="2024-06-26T06:04:30.348" v="3974" actId="47"/>
        <pc:sldMkLst>
          <pc:docMk/>
          <pc:sldMk cId="0" sldId="258"/>
        </pc:sldMkLst>
      </pc:sldChg>
      <pc:sldChg chg="addSp delSp modSp del mod ord">
        <pc:chgData name="Vaishanavi Mehta" userId="6891efd52ea60c29" providerId="LiveId" clId="{BE2841EB-58C3-417D-AC25-8A5F04F1B255}" dt="2024-06-26T04:38:39.993" v="2148" actId="47"/>
        <pc:sldMkLst>
          <pc:docMk/>
          <pc:sldMk cId="0" sldId="259"/>
        </pc:sldMkLst>
        <pc:spChg chg="add del mod">
          <ac:chgData name="Vaishanavi Mehta" userId="6891efd52ea60c29" providerId="LiveId" clId="{BE2841EB-58C3-417D-AC25-8A5F04F1B255}" dt="2024-06-26T04:19:21.718" v="611" actId="478"/>
          <ac:spMkLst>
            <pc:docMk/>
            <pc:sldMk cId="0" sldId="259"/>
            <ac:spMk id="3" creationId="{D17792CC-E4FA-342C-C58C-2A627F74C469}"/>
          </ac:spMkLst>
        </pc:spChg>
        <pc:spChg chg="mod">
          <ac:chgData name="Vaishanavi Mehta" userId="6891efd52ea60c29" providerId="LiveId" clId="{BE2841EB-58C3-417D-AC25-8A5F04F1B255}" dt="2024-06-26T04:20:58.291" v="650" actId="14100"/>
          <ac:spMkLst>
            <pc:docMk/>
            <pc:sldMk cId="0" sldId="259"/>
            <ac:spMk id="191" creationId="{00000000-0000-0000-0000-000000000000}"/>
          </ac:spMkLst>
        </pc:spChg>
        <pc:spChg chg="mod">
          <ac:chgData name="Vaishanavi Mehta" userId="6891efd52ea60c29" providerId="LiveId" clId="{BE2841EB-58C3-417D-AC25-8A5F04F1B255}" dt="2024-06-26T04:19:18.214" v="610" actId="1076"/>
          <ac:spMkLst>
            <pc:docMk/>
            <pc:sldMk cId="0" sldId="259"/>
            <ac:spMk id="192" creationId="{00000000-0000-0000-0000-000000000000}"/>
          </ac:spMkLst>
        </pc:spChg>
        <pc:spChg chg="mod">
          <ac:chgData name="Vaishanavi Mehta" userId="6891efd52ea60c29" providerId="LiveId" clId="{BE2841EB-58C3-417D-AC25-8A5F04F1B255}" dt="2024-06-26T04:21:03.901" v="651" actId="14100"/>
          <ac:spMkLst>
            <pc:docMk/>
            <pc:sldMk cId="0" sldId="259"/>
            <ac:spMk id="193" creationId="{00000000-0000-0000-0000-000000000000}"/>
          </ac:spMkLst>
        </pc:spChg>
        <pc:picChg chg="del">
          <ac:chgData name="Vaishanavi Mehta" userId="6891efd52ea60c29" providerId="LiveId" clId="{BE2841EB-58C3-417D-AC25-8A5F04F1B255}" dt="2024-06-26T04:19:11.721" v="609" actId="478"/>
          <ac:picMkLst>
            <pc:docMk/>
            <pc:sldMk cId="0" sldId="259"/>
            <ac:picMk id="194" creationId="{00000000-0000-0000-0000-000000000000}"/>
          </ac:picMkLst>
        </pc:picChg>
      </pc:sldChg>
      <pc:sldChg chg="modSp mod">
        <pc:chgData name="Vaishanavi Mehta" userId="6891efd52ea60c29" providerId="LiveId" clId="{BE2841EB-58C3-417D-AC25-8A5F04F1B255}" dt="2024-06-25T22:01:18.431" v="0" actId="1076"/>
        <pc:sldMkLst>
          <pc:docMk/>
          <pc:sldMk cId="0" sldId="260"/>
        </pc:sldMkLst>
        <pc:spChg chg="mod">
          <ac:chgData name="Vaishanavi Mehta" userId="6891efd52ea60c29" providerId="LiveId" clId="{BE2841EB-58C3-417D-AC25-8A5F04F1B255}" dt="2024-06-25T22:01:18.431" v="0" actId="1076"/>
          <ac:spMkLst>
            <pc:docMk/>
            <pc:sldMk cId="0" sldId="260"/>
            <ac:spMk id="12" creationId="{76DD465A-EFBB-6693-8C74-8A0FAB40CE8D}"/>
          </ac:spMkLst>
        </pc:spChg>
      </pc:sldChg>
      <pc:sldChg chg="del">
        <pc:chgData name="Vaishanavi Mehta" userId="6891efd52ea60c29" providerId="LiveId" clId="{BE2841EB-58C3-417D-AC25-8A5F04F1B255}" dt="2024-06-26T06:04:28.608" v="3972" actId="47"/>
        <pc:sldMkLst>
          <pc:docMk/>
          <pc:sldMk cId="0" sldId="261"/>
        </pc:sldMkLst>
      </pc:sldChg>
      <pc:sldChg chg="del">
        <pc:chgData name="Vaishanavi Mehta" userId="6891efd52ea60c29" providerId="LiveId" clId="{BE2841EB-58C3-417D-AC25-8A5F04F1B255}" dt="2024-06-26T06:04:29.346" v="3973" actId="47"/>
        <pc:sldMkLst>
          <pc:docMk/>
          <pc:sldMk cId="0" sldId="262"/>
        </pc:sldMkLst>
      </pc:sldChg>
      <pc:sldChg chg="addSp delSp modSp mod ord setBg">
        <pc:chgData name="Vaishanavi Mehta" userId="6891efd52ea60c29" providerId="LiveId" clId="{BE2841EB-58C3-417D-AC25-8A5F04F1B255}" dt="2024-06-26T08:13:20.290" v="4139" actId="20577"/>
        <pc:sldMkLst>
          <pc:docMk/>
          <pc:sldMk cId="0" sldId="263"/>
        </pc:sldMkLst>
        <pc:spChg chg="add del mod">
          <ac:chgData name="Vaishanavi Mehta" userId="6891efd52ea60c29" providerId="LiveId" clId="{BE2841EB-58C3-417D-AC25-8A5F04F1B255}" dt="2024-06-26T05:14:20.132" v="3097" actId="207"/>
          <ac:spMkLst>
            <pc:docMk/>
            <pc:sldMk cId="0" sldId="263"/>
            <ac:spMk id="3" creationId="{60EC3024-C11E-765C-83C4-FA4AD8695D61}"/>
          </ac:spMkLst>
        </pc:spChg>
        <pc:spChg chg="add del mod">
          <ac:chgData name="Vaishanavi Mehta" userId="6891efd52ea60c29" providerId="LiveId" clId="{BE2841EB-58C3-417D-AC25-8A5F04F1B255}" dt="2024-06-26T05:14:20.132" v="3097" actId="207"/>
          <ac:spMkLst>
            <pc:docMk/>
            <pc:sldMk cId="0" sldId="263"/>
            <ac:spMk id="5" creationId="{23E72FEC-3B5C-23D8-119F-A24AF90424B3}"/>
          </ac:spMkLst>
        </pc:spChg>
        <pc:spChg chg="add del mod">
          <ac:chgData name="Vaishanavi Mehta" userId="6891efd52ea60c29" providerId="LiveId" clId="{BE2841EB-58C3-417D-AC25-8A5F04F1B255}" dt="2024-06-26T05:14:20.132" v="3097" actId="207"/>
          <ac:spMkLst>
            <pc:docMk/>
            <pc:sldMk cId="0" sldId="263"/>
            <ac:spMk id="7" creationId="{E1520651-8F8F-B805-9F23-1F3FC84CA396}"/>
          </ac:spMkLst>
        </pc:spChg>
        <pc:spChg chg="add del mod">
          <ac:chgData name="Vaishanavi Mehta" userId="6891efd52ea60c29" providerId="LiveId" clId="{BE2841EB-58C3-417D-AC25-8A5F04F1B255}" dt="2024-06-26T05:01:53.921" v="2564" actId="478"/>
          <ac:spMkLst>
            <pc:docMk/>
            <pc:sldMk cId="0" sldId="263"/>
            <ac:spMk id="9" creationId="{D993AB5F-B6B0-9BB0-BA99-ED07936E4406}"/>
          </ac:spMkLst>
        </pc:spChg>
        <pc:spChg chg="add del mod">
          <ac:chgData name="Vaishanavi Mehta" userId="6891efd52ea60c29" providerId="LiveId" clId="{BE2841EB-58C3-417D-AC25-8A5F04F1B255}" dt="2024-06-26T05:01:53.703" v="2563" actId="478"/>
          <ac:spMkLst>
            <pc:docMk/>
            <pc:sldMk cId="0" sldId="263"/>
            <ac:spMk id="11" creationId="{FDA60BD0-9830-B54C-DD92-0AC1FF180F0D}"/>
          </ac:spMkLst>
        </pc:spChg>
        <pc:spChg chg="add del mod">
          <ac:chgData name="Vaishanavi Mehta" userId="6891efd52ea60c29" providerId="LiveId" clId="{BE2841EB-58C3-417D-AC25-8A5F04F1B255}" dt="2024-06-26T05:01:53.703" v="2563" actId="478"/>
          <ac:spMkLst>
            <pc:docMk/>
            <pc:sldMk cId="0" sldId="263"/>
            <ac:spMk id="13" creationId="{F20EBE37-81FE-167C-1433-B0CC55E96717}"/>
          </ac:spMkLst>
        </pc:spChg>
        <pc:spChg chg="add del mod">
          <ac:chgData name="Vaishanavi Mehta" userId="6891efd52ea60c29" providerId="LiveId" clId="{BE2841EB-58C3-417D-AC25-8A5F04F1B255}" dt="2024-06-26T05:14:20.132" v="3097" actId="207"/>
          <ac:spMkLst>
            <pc:docMk/>
            <pc:sldMk cId="0" sldId="263"/>
            <ac:spMk id="264" creationId="{00000000-0000-0000-0000-000000000000}"/>
          </ac:spMkLst>
        </pc:spChg>
        <pc:spChg chg="mod">
          <ac:chgData name="Vaishanavi Mehta" userId="6891efd52ea60c29" providerId="LiveId" clId="{BE2841EB-58C3-417D-AC25-8A5F04F1B255}" dt="2024-06-26T06:12:39.899" v="3997" actId="20577"/>
          <ac:spMkLst>
            <pc:docMk/>
            <pc:sldMk cId="0" sldId="263"/>
            <ac:spMk id="265" creationId="{00000000-0000-0000-0000-000000000000}"/>
          </ac:spMkLst>
        </pc:spChg>
        <pc:spChg chg="mod">
          <ac:chgData name="Vaishanavi Mehta" userId="6891efd52ea60c29" providerId="LiveId" clId="{BE2841EB-58C3-417D-AC25-8A5F04F1B255}" dt="2024-06-26T05:14:20.132" v="3097" actId="207"/>
          <ac:spMkLst>
            <pc:docMk/>
            <pc:sldMk cId="0" sldId="263"/>
            <ac:spMk id="266" creationId="{00000000-0000-0000-0000-000000000000}"/>
          </ac:spMkLst>
        </pc:spChg>
        <pc:spChg chg="del">
          <ac:chgData name="Vaishanavi Mehta" userId="6891efd52ea60c29" providerId="LiveId" clId="{BE2841EB-58C3-417D-AC25-8A5F04F1B255}" dt="2024-06-26T05:01:11.573" v="2557" actId="478"/>
          <ac:spMkLst>
            <pc:docMk/>
            <pc:sldMk cId="0" sldId="263"/>
            <ac:spMk id="267" creationId="{00000000-0000-0000-0000-000000000000}"/>
          </ac:spMkLst>
        </pc:spChg>
        <pc:spChg chg="add del mod">
          <ac:chgData name="Vaishanavi Mehta" userId="6891efd52ea60c29" providerId="LiveId" clId="{BE2841EB-58C3-417D-AC25-8A5F04F1B255}" dt="2024-06-26T08:13:20.290" v="4139" actId="20577"/>
          <ac:spMkLst>
            <pc:docMk/>
            <pc:sldMk cId="0" sldId="263"/>
            <ac:spMk id="268" creationId="{00000000-0000-0000-0000-000000000000}"/>
          </ac:spMkLst>
        </pc:spChg>
        <pc:spChg chg="del">
          <ac:chgData name="Vaishanavi Mehta" userId="6891efd52ea60c29" providerId="LiveId" clId="{BE2841EB-58C3-417D-AC25-8A5F04F1B255}" dt="2024-06-26T05:01:11.573" v="2557" actId="478"/>
          <ac:spMkLst>
            <pc:docMk/>
            <pc:sldMk cId="0" sldId="263"/>
            <ac:spMk id="269" creationId="{00000000-0000-0000-0000-000000000000}"/>
          </ac:spMkLst>
        </pc:spChg>
        <pc:spChg chg="mod">
          <ac:chgData name="Vaishanavi Mehta" userId="6891efd52ea60c29" providerId="LiveId" clId="{BE2841EB-58C3-417D-AC25-8A5F04F1B255}" dt="2024-06-26T05:14:20.132" v="3097" actId="207"/>
          <ac:spMkLst>
            <pc:docMk/>
            <pc:sldMk cId="0" sldId="263"/>
            <ac:spMk id="270" creationId="{00000000-0000-0000-0000-000000000000}"/>
          </ac:spMkLst>
        </pc:spChg>
        <pc:spChg chg="add del mod">
          <ac:chgData name="Vaishanavi Mehta" userId="6891efd52ea60c29" providerId="LiveId" clId="{BE2841EB-58C3-417D-AC25-8A5F04F1B255}" dt="2024-06-26T05:14:20.132" v="3097" actId="207"/>
          <ac:spMkLst>
            <pc:docMk/>
            <pc:sldMk cId="0" sldId="263"/>
            <ac:spMk id="271" creationId="{00000000-0000-0000-0000-000000000000}"/>
          </ac:spMkLst>
        </pc:spChg>
        <pc:spChg chg="del">
          <ac:chgData name="Vaishanavi Mehta" userId="6891efd52ea60c29" providerId="LiveId" clId="{BE2841EB-58C3-417D-AC25-8A5F04F1B255}" dt="2024-06-26T05:01:11.573" v="2557" actId="478"/>
          <ac:spMkLst>
            <pc:docMk/>
            <pc:sldMk cId="0" sldId="263"/>
            <ac:spMk id="272" creationId="{00000000-0000-0000-0000-000000000000}"/>
          </ac:spMkLst>
        </pc:spChg>
      </pc:sldChg>
      <pc:sldChg chg="delSp modSp mod ord setBg">
        <pc:chgData name="Vaishanavi Mehta" userId="6891efd52ea60c29" providerId="LiveId" clId="{BE2841EB-58C3-417D-AC25-8A5F04F1B255}" dt="2024-06-26T06:02:27.339" v="3913" actId="1037"/>
        <pc:sldMkLst>
          <pc:docMk/>
          <pc:sldMk cId="0" sldId="264"/>
        </pc:sldMkLst>
        <pc:spChg chg="mod">
          <ac:chgData name="Vaishanavi Mehta" userId="6891efd52ea60c29" providerId="LiveId" clId="{BE2841EB-58C3-417D-AC25-8A5F04F1B255}" dt="2024-06-26T06:02:06.432" v="3890" actId="1076"/>
          <ac:spMkLst>
            <pc:docMk/>
            <pc:sldMk cId="0" sldId="264"/>
            <ac:spMk id="278" creationId="{00000000-0000-0000-0000-000000000000}"/>
          </ac:spMkLst>
        </pc:spChg>
        <pc:spChg chg="mod">
          <ac:chgData name="Vaishanavi Mehta" userId="6891efd52ea60c29" providerId="LiveId" clId="{BE2841EB-58C3-417D-AC25-8A5F04F1B255}" dt="2024-06-26T06:02:17.965" v="3904" actId="1038"/>
          <ac:spMkLst>
            <pc:docMk/>
            <pc:sldMk cId="0" sldId="264"/>
            <ac:spMk id="279" creationId="{00000000-0000-0000-0000-000000000000}"/>
          </ac:spMkLst>
        </pc:spChg>
        <pc:spChg chg="mod">
          <ac:chgData name="Vaishanavi Mehta" userId="6891efd52ea60c29" providerId="LiveId" clId="{BE2841EB-58C3-417D-AC25-8A5F04F1B255}" dt="2024-06-26T06:02:27.339" v="3913" actId="1037"/>
          <ac:spMkLst>
            <pc:docMk/>
            <pc:sldMk cId="0" sldId="264"/>
            <ac:spMk id="280" creationId="{00000000-0000-0000-0000-000000000000}"/>
          </ac:spMkLst>
        </pc:spChg>
        <pc:spChg chg="mod">
          <ac:chgData name="Vaishanavi Mehta" userId="6891efd52ea60c29" providerId="LiveId" clId="{BE2841EB-58C3-417D-AC25-8A5F04F1B255}" dt="2024-06-26T06:02:17.965" v="3904" actId="1038"/>
          <ac:spMkLst>
            <pc:docMk/>
            <pc:sldMk cId="0" sldId="264"/>
            <ac:spMk id="281" creationId="{00000000-0000-0000-0000-000000000000}"/>
          </ac:spMkLst>
        </pc:spChg>
        <pc:spChg chg="mod">
          <ac:chgData name="Vaishanavi Mehta" userId="6891efd52ea60c29" providerId="LiveId" clId="{BE2841EB-58C3-417D-AC25-8A5F04F1B255}" dt="2024-06-26T06:02:27.339" v="3913" actId="1037"/>
          <ac:spMkLst>
            <pc:docMk/>
            <pc:sldMk cId="0" sldId="264"/>
            <ac:spMk id="282" creationId="{00000000-0000-0000-0000-000000000000}"/>
          </ac:spMkLst>
        </pc:spChg>
        <pc:spChg chg="mod">
          <ac:chgData name="Vaishanavi Mehta" userId="6891efd52ea60c29" providerId="LiveId" clId="{BE2841EB-58C3-417D-AC25-8A5F04F1B255}" dt="2024-06-26T06:02:17.965" v="3904" actId="1038"/>
          <ac:spMkLst>
            <pc:docMk/>
            <pc:sldMk cId="0" sldId="264"/>
            <ac:spMk id="283" creationId="{00000000-0000-0000-0000-000000000000}"/>
          </ac:spMkLst>
        </pc:spChg>
        <pc:spChg chg="mod">
          <ac:chgData name="Vaishanavi Mehta" userId="6891efd52ea60c29" providerId="LiveId" clId="{BE2841EB-58C3-417D-AC25-8A5F04F1B255}" dt="2024-06-26T06:02:27.339" v="3913" actId="1037"/>
          <ac:spMkLst>
            <pc:docMk/>
            <pc:sldMk cId="0" sldId="264"/>
            <ac:spMk id="284" creationId="{00000000-0000-0000-0000-000000000000}"/>
          </ac:spMkLst>
        </pc:spChg>
        <pc:spChg chg="mod">
          <ac:chgData name="Vaishanavi Mehta" userId="6891efd52ea60c29" providerId="LiveId" clId="{BE2841EB-58C3-417D-AC25-8A5F04F1B255}" dt="2024-06-26T06:01:45.625" v="3887" actId="207"/>
          <ac:spMkLst>
            <pc:docMk/>
            <pc:sldMk cId="0" sldId="264"/>
            <ac:spMk id="285" creationId="{00000000-0000-0000-0000-000000000000}"/>
          </ac:spMkLst>
        </pc:spChg>
        <pc:spChg chg="mod">
          <ac:chgData name="Vaishanavi Mehta" userId="6891efd52ea60c29" providerId="LiveId" clId="{BE2841EB-58C3-417D-AC25-8A5F04F1B255}" dt="2024-06-26T06:01:45.625" v="3887" actId="207"/>
          <ac:spMkLst>
            <pc:docMk/>
            <pc:sldMk cId="0" sldId="264"/>
            <ac:spMk id="286" creationId="{00000000-0000-0000-0000-000000000000}"/>
          </ac:spMkLst>
        </pc:spChg>
        <pc:spChg chg="mod">
          <ac:chgData name="Vaishanavi Mehta" userId="6891efd52ea60c29" providerId="LiveId" clId="{BE2841EB-58C3-417D-AC25-8A5F04F1B255}" dt="2024-06-26T06:01:45.625" v="3887" actId="207"/>
          <ac:spMkLst>
            <pc:docMk/>
            <pc:sldMk cId="0" sldId="264"/>
            <ac:spMk id="287" creationId="{00000000-0000-0000-0000-000000000000}"/>
          </ac:spMkLst>
        </pc:spChg>
        <pc:spChg chg="mod">
          <ac:chgData name="Vaishanavi Mehta" userId="6891efd52ea60c29" providerId="LiveId" clId="{BE2841EB-58C3-417D-AC25-8A5F04F1B255}" dt="2024-06-26T06:02:17.965" v="3904" actId="1038"/>
          <ac:spMkLst>
            <pc:docMk/>
            <pc:sldMk cId="0" sldId="264"/>
            <ac:spMk id="288" creationId="{00000000-0000-0000-0000-000000000000}"/>
          </ac:spMkLst>
        </pc:spChg>
        <pc:spChg chg="mod">
          <ac:chgData name="Vaishanavi Mehta" userId="6891efd52ea60c29" providerId="LiveId" clId="{BE2841EB-58C3-417D-AC25-8A5F04F1B255}" dt="2024-06-26T06:02:27.339" v="3913" actId="1037"/>
          <ac:spMkLst>
            <pc:docMk/>
            <pc:sldMk cId="0" sldId="264"/>
            <ac:spMk id="289" creationId="{00000000-0000-0000-0000-000000000000}"/>
          </ac:spMkLst>
        </pc:spChg>
        <pc:spChg chg="mod">
          <ac:chgData name="Vaishanavi Mehta" userId="6891efd52ea60c29" providerId="LiveId" clId="{BE2841EB-58C3-417D-AC25-8A5F04F1B255}" dt="2024-06-26T06:01:45.625" v="3887" actId="207"/>
          <ac:spMkLst>
            <pc:docMk/>
            <pc:sldMk cId="0" sldId="264"/>
            <ac:spMk id="290" creationId="{00000000-0000-0000-0000-000000000000}"/>
          </ac:spMkLst>
        </pc:spChg>
        <pc:cxnChg chg="del mod">
          <ac:chgData name="Vaishanavi Mehta" userId="6891efd52ea60c29" providerId="LiveId" clId="{BE2841EB-58C3-417D-AC25-8A5F04F1B255}" dt="2024-06-26T06:02:03.304" v="3889" actId="478"/>
          <ac:cxnSpMkLst>
            <pc:docMk/>
            <pc:sldMk cId="0" sldId="264"/>
            <ac:cxnSpMk id="291" creationId="{00000000-0000-0000-0000-000000000000}"/>
          </ac:cxnSpMkLst>
        </pc:cxnChg>
        <pc:cxnChg chg="del mod">
          <ac:chgData name="Vaishanavi Mehta" userId="6891efd52ea60c29" providerId="LiveId" clId="{BE2841EB-58C3-417D-AC25-8A5F04F1B255}" dt="2024-06-26T05:57:32.824" v="3817" actId="478"/>
          <ac:cxnSpMkLst>
            <pc:docMk/>
            <pc:sldMk cId="0" sldId="264"/>
            <ac:cxnSpMk id="292" creationId="{00000000-0000-0000-0000-000000000000}"/>
          </ac:cxnSpMkLst>
        </pc:cxnChg>
      </pc:sldChg>
      <pc:sldChg chg="del">
        <pc:chgData name="Vaishanavi Mehta" userId="6891efd52ea60c29" providerId="LiveId" clId="{BE2841EB-58C3-417D-AC25-8A5F04F1B255}" dt="2024-06-26T06:04:23.756" v="3970" actId="47"/>
        <pc:sldMkLst>
          <pc:docMk/>
          <pc:sldMk cId="0" sldId="265"/>
        </pc:sldMkLst>
      </pc:sldChg>
      <pc:sldChg chg="addSp delSp modSp mod">
        <pc:chgData name="Vaishanavi Mehta" userId="6891efd52ea60c29" providerId="LiveId" clId="{BE2841EB-58C3-417D-AC25-8A5F04F1B255}" dt="2024-06-26T06:53:03.847" v="4010" actId="207"/>
        <pc:sldMkLst>
          <pc:docMk/>
          <pc:sldMk cId="0" sldId="266"/>
        </pc:sldMkLst>
        <pc:spChg chg="add mod">
          <ac:chgData name="Vaishanavi Mehta" userId="6891efd52ea60c29" providerId="LiveId" clId="{BE2841EB-58C3-417D-AC25-8A5F04F1B255}" dt="2024-06-26T06:53:03.847" v="4010" actId="207"/>
          <ac:spMkLst>
            <pc:docMk/>
            <pc:sldMk cId="0" sldId="266"/>
            <ac:spMk id="2" creationId="{D1E23B66-F059-B45C-7D23-66B00B6B67C3}"/>
          </ac:spMkLst>
        </pc:spChg>
        <pc:spChg chg="add del mod">
          <ac:chgData name="Vaishanavi Mehta" userId="6891efd52ea60c29" providerId="LiveId" clId="{BE2841EB-58C3-417D-AC25-8A5F04F1B255}" dt="2024-06-26T06:03:26.027" v="3943" actId="21"/>
          <ac:spMkLst>
            <pc:docMk/>
            <pc:sldMk cId="0" sldId="266"/>
            <ac:spMk id="3" creationId="{0C3C30C2-ABD6-E11B-3B6E-2886CE494CAF}"/>
          </ac:spMkLst>
        </pc:spChg>
        <pc:spChg chg="mod">
          <ac:chgData name="Vaishanavi Mehta" userId="6891efd52ea60c29" providerId="LiveId" clId="{BE2841EB-58C3-417D-AC25-8A5F04F1B255}" dt="2024-06-26T06:03:59.171" v="3967" actId="1076"/>
          <ac:spMkLst>
            <pc:docMk/>
            <pc:sldMk cId="0" sldId="266"/>
            <ac:spMk id="321" creationId="{00000000-0000-0000-0000-000000000000}"/>
          </ac:spMkLst>
        </pc:spChg>
        <pc:spChg chg="mod">
          <ac:chgData name="Vaishanavi Mehta" userId="6891efd52ea60c29" providerId="LiveId" clId="{BE2841EB-58C3-417D-AC25-8A5F04F1B255}" dt="2024-06-26T06:04:14.723" v="3969" actId="20577"/>
          <ac:spMkLst>
            <pc:docMk/>
            <pc:sldMk cId="0" sldId="266"/>
            <ac:spMk id="322" creationId="{00000000-0000-0000-0000-000000000000}"/>
          </ac:spMkLst>
        </pc:spChg>
        <pc:picChg chg="del">
          <ac:chgData name="Vaishanavi Mehta" userId="6891efd52ea60c29" providerId="LiveId" clId="{BE2841EB-58C3-417D-AC25-8A5F04F1B255}" dt="2024-06-26T06:03:18.388" v="3942" actId="478"/>
          <ac:picMkLst>
            <pc:docMk/>
            <pc:sldMk cId="0" sldId="266"/>
            <ac:picMk id="324" creationId="{00000000-0000-0000-0000-000000000000}"/>
          </ac:picMkLst>
        </pc:picChg>
        <pc:cxnChg chg="mod">
          <ac:chgData name="Vaishanavi Mehta" userId="6891efd52ea60c29" providerId="LiveId" clId="{BE2841EB-58C3-417D-AC25-8A5F04F1B255}" dt="2024-06-26T06:03:52.711" v="3965" actId="1076"/>
          <ac:cxnSpMkLst>
            <pc:docMk/>
            <pc:sldMk cId="0" sldId="266"/>
            <ac:cxnSpMk id="325" creationId="{00000000-0000-0000-0000-000000000000}"/>
          </ac:cxnSpMkLst>
        </pc:cxnChg>
      </pc:sldChg>
      <pc:sldChg chg="del">
        <pc:chgData name="Vaishanavi Mehta" userId="6891efd52ea60c29" providerId="LiveId" clId="{BE2841EB-58C3-417D-AC25-8A5F04F1B255}" dt="2024-06-26T06:03:00.716" v="3941" actId="47"/>
        <pc:sldMkLst>
          <pc:docMk/>
          <pc:sldMk cId="0" sldId="267"/>
        </pc:sldMkLst>
      </pc:sldChg>
      <pc:sldChg chg="addSp delSp modSp mod ord">
        <pc:chgData name="Vaishanavi Mehta" userId="6891efd52ea60c29" providerId="LiveId" clId="{BE2841EB-58C3-417D-AC25-8A5F04F1B255}" dt="2024-06-26T06:12:22.328" v="3995" actId="20577"/>
        <pc:sldMkLst>
          <pc:docMk/>
          <pc:sldMk cId="0" sldId="268"/>
        </pc:sldMkLst>
        <pc:spChg chg="add mod">
          <ac:chgData name="Vaishanavi Mehta" userId="6891efd52ea60c29" providerId="LiveId" clId="{BE2841EB-58C3-417D-AC25-8A5F04F1B255}" dt="2024-06-26T04:51:09.412" v="2342" actId="255"/>
          <ac:spMkLst>
            <pc:docMk/>
            <pc:sldMk cId="0" sldId="268"/>
            <ac:spMk id="5" creationId="{3D10E1F0-0350-468C-4CCC-255E62C7E5E4}"/>
          </ac:spMkLst>
        </pc:spChg>
        <pc:spChg chg="add mod">
          <ac:chgData name="Vaishanavi Mehta" userId="6891efd52ea60c29" providerId="LiveId" clId="{BE2841EB-58C3-417D-AC25-8A5F04F1B255}" dt="2024-06-26T04:03:46.979" v="409" actId="14100"/>
          <ac:spMkLst>
            <pc:docMk/>
            <pc:sldMk cId="0" sldId="268"/>
            <ac:spMk id="7" creationId="{3E01526E-415A-FC7A-5542-8D924C59A445}"/>
          </ac:spMkLst>
        </pc:spChg>
        <pc:spChg chg="add mod">
          <ac:chgData name="Vaishanavi Mehta" userId="6891efd52ea60c29" providerId="LiveId" clId="{BE2841EB-58C3-417D-AC25-8A5F04F1B255}" dt="2024-06-26T04:49:01.174" v="2331" actId="1076"/>
          <ac:spMkLst>
            <pc:docMk/>
            <pc:sldMk cId="0" sldId="268"/>
            <ac:spMk id="8" creationId="{0BB00378-02EF-97DA-A577-4C9F92FD6DF2}"/>
          </ac:spMkLst>
        </pc:spChg>
        <pc:spChg chg="mod">
          <ac:chgData name="Vaishanavi Mehta" userId="6891efd52ea60c29" providerId="LiveId" clId="{BE2841EB-58C3-417D-AC25-8A5F04F1B255}" dt="2024-06-26T06:12:22.328" v="3995" actId="20577"/>
          <ac:spMkLst>
            <pc:docMk/>
            <pc:sldMk cId="0" sldId="268"/>
            <ac:spMk id="344" creationId="{00000000-0000-0000-0000-000000000000}"/>
          </ac:spMkLst>
        </pc:spChg>
        <pc:graphicFrameChg chg="del modGraphic">
          <ac:chgData name="Vaishanavi Mehta" userId="6891efd52ea60c29" providerId="LiveId" clId="{BE2841EB-58C3-417D-AC25-8A5F04F1B255}" dt="2024-06-25T22:04:54.778" v="4" actId="478"/>
          <ac:graphicFrameMkLst>
            <pc:docMk/>
            <pc:sldMk cId="0" sldId="268"/>
            <ac:graphicFrameMk id="345" creationId="{00000000-0000-0000-0000-000000000000}"/>
          </ac:graphicFrameMkLst>
        </pc:graphicFrameChg>
        <pc:picChg chg="add mod modCrop">
          <ac:chgData name="Vaishanavi Mehta" userId="6891efd52ea60c29" providerId="LiveId" clId="{BE2841EB-58C3-417D-AC25-8A5F04F1B255}" dt="2024-06-26T04:48:58.136" v="2330" actId="1076"/>
          <ac:picMkLst>
            <pc:docMk/>
            <pc:sldMk cId="0" sldId="268"/>
            <ac:picMk id="2" creationId="{1582ED5E-84E5-5EF0-3CFE-A2A48386F48F}"/>
          </ac:picMkLst>
        </pc:picChg>
        <pc:picChg chg="add mod">
          <ac:chgData name="Vaishanavi Mehta" userId="6891efd52ea60c29" providerId="LiveId" clId="{BE2841EB-58C3-417D-AC25-8A5F04F1B255}" dt="2024-06-26T04:48:50.862" v="2328" actId="1076"/>
          <ac:picMkLst>
            <pc:docMk/>
            <pc:sldMk cId="0" sldId="268"/>
            <ac:picMk id="3" creationId="{C9F917DB-D27E-D9E8-19DD-A75D839358B9}"/>
          </ac:picMkLst>
        </pc:picChg>
        <pc:picChg chg="add del mod">
          <ac:chgData name="Vaishanavi Mehta" userId="6891efd52ea60c29" providerId="LiveId" clId="{BE2841EB-58C3-417D-AC25-8A5F04F1B255}" dt="2024-06-26T04:48:53.692" v="2329" actId="1076"/>
          <ac:picMkLst>
            <pc:docMk/>
            <pc:sldMk cId="0" sldId="268"/>
            <ac:picMk id="4" creationId="{BD963926-BD02-A8A8-F46C-DBAE7828BDF6}"/>
          </ac:picMkLst>
        </pc:picChg>
        <pc:picChg chg="add mod">
          <ac:chgData name="Vaishanavi Mehta" userId="6891efd52ea60c29" providerId="LiveId" clId="{BE2841EB-58C3-417D-AC25-8A5F04F1B255}" dt="2024-06-26T04:02:44.321" v="356" actId="1076"/>
          <ac:picMkLst>
            <pc:docMk/>
            <pc:sldMk cId="0" sldId="268"/>
            <ac:picMk id="6" creationId="{41B136EF-C40A-71E7-65BE-DE513C5BAF70}"/>
          </ac:picMkLst>
        </pc:picChg>
        <pc:cxnChg chg="del mod">
          <ac:chgData name="Vaishanavi Mehta" userId="6891efd52ea60c29" providerId="LiveId" clId="{BE2841EB-58C3-417D-AC25-8A5F04F1B255}" dt="2024-06-26T04:14:00.600" v="574" actId="478"/>
          <ac:cxnSpMkLst>
            <pc:docMk/>
            <pc:sldMk cId="0" sldId="268"/>
            <ac:cxnSpMk id="346" creationId="{00000000-0000-0000-0000-000000000000}"/>
          </ac:cxnSpMkLst>
        </pc:cxnChg>
        <pc:cxnChg chg="del">
          <ac:chgData name="Vaishanavi Mehta" userId="6891efd52ea60c29" providerId="LiveId" clId="{BE2841EB-58C3-417D-AC25-8A5F04F1B255}" dt="2024-06-26T03:44:12.718" v="80" actId="478"/>
          <ac:cxnSpMkLst>
            <pc:docMk/>
            <pc:sldMk cId="0" sldId="268"/>
            <ac:cxnSpMk id="347" creationId="{00000000-0000-0000-0000-000000000000}"/>
          </ac:cxnSpMkLst>
        </pc:cxnChg>
      </pc:sldChg>
      <pc:sldChg chg="del">
        <pc:chgData name="Vaishanavi Mehta" userId="6891efd52ea60c29" providerId="LiveId" clId="{BE2841EB-58C3-417D-AC25-8A5F04F1B255}" dt="2024-06-26T06:03:00.259" v="3940" actId="47"/>
        <pc:sldMkLst>
          <pc:docMk/>
          <pc:sldMk cId="0" sldId="269"/>
        </pc:sldMkLst>
      </pc:sldChg>
      <pc:sldChg chg="del">
        <pc:chgData name="Vaishanavi Mehta" userId="6891efd52ea60c29" providerId="LiveId" clId="{BE2841EB-58C3-417D-AC25-8A5F04F1B255}" dt="2024-06-26T06:02:58.754" v="3939" actId="47"/>
        <pc:sldMkLst>
          <pc:docMk/>
          <pc:sldMk cId="0" sldId="270"/>
        </pc:sldMkLst>
      </pc:sldChg>
      <pc:sldChg chg="del">
        <pc:chgData name="Vaishanavi Mehta" userId="6891efd52ea60c29" providerId="LiveId" clId="{BE2841EB-58C3-417D-AC25-8A5F04F1B255}" dt="2024-06-26T06:02:57.558" v="3938" actId="47"/>
        <pc:sldMkLst>
          <pc:docMk/>
          <pc:sldMk cId="0" sldId="271"/>
        </pc:sldMkLst>
      </pc:sldChg>
      <pc:sldChg chg="del">
        <pc:chgData name="Vaishanavi Mehta" userId="6891efd52ea60c29" providerId="LiveId" clId="{BE2841EB-58C3-417D-AC25-8A5F04F1B255}" dt="2024-06-26T06:02:56.656" v="3937" actId="47"/>
        <pc:sldMkLst>
          <pc:docMk/>
          <pc:sldMk cId="0" sldId="272"/>
        </pc:sldMkLst>
      </pc:sldChg>
      <pc:sldChg chg="del">
        <pc:chgData name="Vaishanavi Mehta" userId="6891efd52ea60c29" providerId="LiveId" clId="{BE2841EB-58C3-417D-AC25-8A5F04F1B255}" dt="2024-06-26T06:02:55.416" v="3936" actId="47"/>
        <pc:sldMkLst>
          <pc:docMk/>
          <pc:sldMk cId="0" sldId="273"/>
        </pc:sldMkLst>
      </pc:sldChg>
      <pc:sldChg chg="del">
        <pc:chgData name="Vaishanavi Mehta" userId="6891efd52ea60c29" providerId="LiveId" clId="{BE2841EB-58C3-417D-AC25-8A5F04F1B255}" dt="2024-06-26T06:02:54.357" v="3935" actId="47"/>
        <pc:sldMkLst>
          <pc:docMk/>
          <pc:sldMk cId="0" sldId="274"/>
        </pc:sldMkLst>
      </pc:sldChg>
      <pc:sldChg chg="del">
        <pc:chgData name="Vaishanavi Mehta" userId="6891efd52ea60c29" providerId="LiveId" clId="{BE2841EB-58C3-417D-AC25-8A5F04F1B255}" dt="2024-06-26T06:02:53.321" v="3934" actId="47"/>
        <pc:sldMkLst>
          <pc:docMk/>
          <pc:sldMk cId="0" sldId="275"/>
        </pc:sldMkLst>
      </pc:sldChg>
      <pc:sldChg chg="del">
        <pc:chgData name="Vaishanavi Mehta" userId="6891efd52ea60c29" providerId="LiveId" clId="{BE2841EB-58C3-417D-AC25-8A5F04F1B255}" dt="2024-06-26T06:02:52.632" v="3933" actId="47"/>
        <pc:sldMkLst>
          <pc:docMk/>
          <pc:sldMk cId="0" sldId="276"/>
        </pc:sldMkLst>
      </pc:sldChg>
      <pc:sldChg chg="del">
        <pc:chgData name="Vaishanavi Mehta" userId="6891efd52ea60c29" providerId="LiveId" clId="{BE2841EB-58C3-417D-AC25-8A5F04F1B255}" dt="2024-06-26T06:02:52.021" v="3932" actId="47"/>
        <pc:sldMkLst>
          <pc:docMk/>
          <pc:sldMk cId="0" sldId="277"/>
        </pc:sldMkLst>
      </pc:sldChg>
      <pc:sldChg chg="del">
        <pc:chgData name="Vaishanavi Mehta" userId="6891efd52ea60c29" providerId="LiveId" clId="{BE2841EB-58C3-417D-AC25-8A5F04F1B255}" dt="2024-06-26T06:02:51.363" v="3931" actId="47"/>
        <pc:sldMkLst>
          <pc:docMk/>
          <pc:sldMk cId="0" sldId="278"/>
        </pc:sldMkLst>
      </pc:sldChg>
      <pc:sldChg chg="del">
        <pc:chgData name="Vaishanavi Mehta" userId="6891efd52ea60c29" providerId="LiveId" clId="{BE2841EB-58C3-417D-AC25-8A5F04F1B255}" dt="2024-06-26T06:02:50.678" v="3930" actId="47"/>
        <pc:sldMkLst>
          <pc:docMk/>
          <pc:sldMk cId="0" sldId="279"/>
        </pc:sldMkLst>
      </pc:sldChg>
      <pc:sldChg chg="del">
        <pc:chgData name="Vaishanavi Mehta" userId="6891efd52ea60c29" providerId="LiveId" clId="{BE2841EB-58C3-417D-AC25-8A5F04F1B255}" dt="2024-06-26T06:02:49.971" v="3929" actId="47"/>
        <pc:sldMkLst>
          <pc:docMk/>
          <pc:sldMk cId="0" sldId="280"/>
        </pc:sldMkLst>
      </pc:sldChg>
      <pc:sldChg chg="del">
        <pc:chgData name="Vaishanavi Mehta" userId="6891efd52ea60c29" providerId="LiveId" clId="{BE2841EB-58C3-417D-AC25-8A5F04F1B255}" dt="2024-06-26T06:02:49.899" v="3928" actId="47"/>
        <pc:sldMkLst>
          <pc:docMk/>
          <pc:sldMk cId="0" sldId="281"/>
        </pc:sldMkLst>
      </pc:sldChg>
      <pc:sldChg chg="del">
        <pc:chgData name="Vaishanavi Mehta" userId="6891efd52ea60c29" providerId="LiveId" clId="{BE2841EB-58C3-417D-AC25-8A5F04F1B255}" dt="2024-06-26T06:02:49.849" v="3927" actId="47"/>
        <pc:sldMkLst>
          <pc:docMk/>
          <pc:sldMk cId="0" sldId="282"/>
        </pc:sldMkLst>
      </pc:sldChg>
      <pc:sldChg chg="del">
        <pc:chgData name="Vaishanavi Mehta" userId="6891efd52ea60c29" providerId="LiveId" clId="{BE2841EB-58C3-417D-AC25-8A5F04F1B255}" dt="2024-06-26T06:02:49.724" v="3926" actId="47"/>
        <pc:sldMkLst>
          <pc:docMk/>
          <pc:sldMk cId="0" sldId="283"/>
        </pc:sldMkLst>
      </pc:sldChg>
      <pc:sldChg chg="del">
        <pc:chgData name="Vaishanavi Mehta" userId="6891efd52ea60c29" providerId="LiveId" clId="{BE2841EB-58C3-417D-AC25-8A5F04F1B255}" dt="2024-06-26T06:02:48.586" v="3925" actId="47"/>
        <pc:sldMkLst>
          <pc:docMk/>
          <pc:sldMk cId="0" sldId="284"/>
        </pc:sldMkLst>
      </pc:sldChg>
      <pc:sldChg chg="del">
        <pc:chgData name="Vaishanavi Mehta" userId="6891efd52ea60c29" providerId="LiveId" clId="{BE2841EB-58C3-417D-AC25-8A5F04F1B255}" dt="2024-06-26T06:02:47.320" v="3924" actId="47"/>
        <pc:sldMkLst>
          <pc:docMk/>
          <pc:sldMk cId="0" sldId="285"/>
        </pc:sldMkLst>
      </pc:sldChg>
      <pc:sldChg chg="del">
        <pc:chgData name="Vaishanavi Mehta" userId="6891efd52ea60c29" providerId="LiveId" clId="{BE2841EB-58C3-417D-AC25-8A5F04F1B255}" dt="2024-06-26T06:02:46.817" v="3923" actId="47"/>
        <pc:sldMkLst>
          <pc:docMk/>
          <pc:sldMk cId="0" sldId="286"/>
        </pc:sldMkLst>
      </pc:sldChg>
      <pc:sldChg chg="del">
        <pc:chgData name="Vaishanavi Mehta" userId="6891efd52ea60c29" providerId="LiveId" clId="{BE2841EB-58C3-417D-AC25-8A5F04F1B255}" dt="2024-06-26T06:02:46.548" v="3922" actId="47"/>
        <pc:sldMkLst>
          <pc:docMk/>
          <pc:sldMk cId="0" sldId="287"/>
        </pc:sldMkLst>
      </pc:sldChg>
      <pc:sldChg chg="del">
        <pc:chgData name="Vaishanavi Mehta" userId="6891efd52ea60c29" providerId="LiveId" clId="{BE2841EB-58C3-417D-AC25-8A5F04F1B255}" dt="2024-06-26T06:02:46.295" v="3921" actId="47"/>
        <pc:sldMkLst>
          <pc:docMk/>
          <pc:sldMk cId="0" sldId="288"/>
        </pc:sldMkLst>
      </pc:sldChg>
      <pc:sldChg chg="del">
        <pc:chgData name="Vaishanavi Mehta" userId="6891efd52ea60c29" providerId="LiveId" clId="{BE2841EB-58C3-417D-AC25-8A5F04F1B255}" dt="2024-06-26T06:02:46.088" v="3920" actId="47"/>
        <pc:sldMkLst>
          <pc:docMk/>
          <pc:sldMk cId="0" sldId="289"/>
        </pc:sldMkLst>
      </pc:sldChg>
      <pc:sldChg chg="del">
        <pc:chgData name="Vaishanavi Mehta" userId="6891efd52ea60c29" providerId="LiveId" clId="{BE2841EB-58C3-417D-AC25-8A5F04F1B255}" dt="2024-06-26T06:02:45.899" v="3919" actId="47"/>
        <pc:sldMkLst>
          <pc:docMk/>
          <pc:sldMk cId="0" sldId="290"/>
        </pc:sldMkLst>
      </pc:sldChg>
      <pc:sldChg chg="del">
        <pc:chgData name="Vaishanavi Mehta" userId="6891efd52ea60c29" providerId="LiveId" clId="{BE2841EB-58C3-417D-AC25-8A5F04F1B255}" dt="2024-06-26T06:02:45.630" v="3918" actId="47"/>
        <pc:sldMkLst>
          <pc:docMk/>
          <pc:sldMk cId="0" sldId="291"/>
        </pc:sldMkLst>
      </pc:sldChg>
      <pc:sldChg chg="del">
        <pc:chgData name="Vaishanavi Mehta" userId="6891efd52ea60c29" providerId="LiveId" clId="{BE2841EB-58C3-417D-AC25-8A5F04F1B255}" dt="2024-06-26T06:02:45.218" v="3917" actId="47"/>
        <pc:sldMkLst>
          <pc:docMk/>
          <pc:sldMk cId="0" sldId="292"/>
        </pc:sldMkLst>
      </pc:sldChg>
      <pc:sldChg chg="del">
        <pc:chgData name="Vaishanavi Mehta" userId="6891efd52ea60c29" providerId="LiveId" clId="{BE2841EB-58C3-417D-AC25-8A5F04F1B255}" dt="2024-06-26T06:02:44.792" v="3916" actId="47"/>
        <pc:sldMkLst>
          <pc:docMk/>
          <pc:sldMk cId="0" sldId="293"/>
        </pc:sldMkLst>
      </pc:sldChg>
      <pc:sldChg chg="del">
        <pc:chgData name="Vaishanavi Mehta" userId="6891efd52ea60c29" providerId="LiveId" clId="{BE2841EB-58C3-417D-AC25-8A5F04F1B255}" dt="2024-06-26T06:02:44.331" v="3915" actId="47"/>
        <pc:sldMkLst>
          <pc:docMk/>
          <pc:sldMk cId="0" sldId="294"/>
        </pc:sldMkLst>
      </pc:sldChg>
      <pc:sldChg chg="del">
        <pc:chgData name="Vaishanavi Mehta" userId="6891efd52ea60c29" providerId="LiveId" clId="{BE2841EB-58C3-417D-AC25-8A5F04F1B255}" dt="2024-06-26T06:02:43.786" v="3914" actId="47"/>
        <pc:sldMkLst>
          <pc:docMk/>
          <pc:sldMk cId="0" sldId="295"/>
        </pc:sldMkLst>
      </pc:sldChg>
      <pc:sldChg chg="modSp mod">
        <pc:chgData name="Vaishanavi Mehta" userId="6891efd52ea60c29" providerId="LiveId" clId="{BE2841EB-58C3-417D-AC25-8A5F04F1B255}" dt="2024-06-25T22:08:06.542" v="58" actId="1076"/>
        <pc:sldMkLst>
          <pc:docMk/>
          <pc:sldMk cId="239439924" sldId="296"/>
        </pc:sldMkLst>
        <pc:spChg chg="mod">
          <ac:chgData name="Vaishanavi Mehta" userId="6891efd52ea60c29" providerId="LiveId" clId="{BE2841EB-58C3-417D-AC25-8A5F04F1B255}" dt="2024-06-25T22:08:06.542" v="58" actId="1076"/>
          <ac:spMkLst>
            <pc:docMk/>
            <pc:sldMk cId="239439924" sldId="296"/>
            <ac:spMk id="201" creationId="{00000000-0000-0000-0000-000000000000}"/>
          </ac:spMkLst>
        </pc:spChg>
      </pc:sldChg>
      <pc:sldChg chg="add del">
        <pc:chgData name="Vaishanavi Mehta" userId="6891efd52ea60c29" providerId="LiveId" clId="{BE2841EB-58C3-417D-AC25-8A5F04F1B255}" dt="2024-06-26T06:04:27.134" v="3971" actId="47"/>
        <pc:sldMkLst>
          <pc:docMk/>
          <pc:sldMk cId="1497925338" sldId="297"/>
        </pc:sldMkLst>
      </pc:sldChg>
      <pc:sldChg chg="addSp delSp modSp add mod ord">
        <pc:chgData name="Vaishanavi Mehta" userId="6891efd52ea60c29" providerId="LiveId" clId="{BE2841EB-58C3-417D-AC25-8A5F04F1B255}" dt="2024-06-26T06:53:30.842" v="4016" actId="20577"/>
        <pc:sldMkLst>
          <pc:docMk/>
          <pc:sldMk cId="3354956600" sldId="298"/>
        </pc:sldMkLst>
        <pc:spChg chg="mod">
          <ac:chgData name="Vaishanavi Mehta" userId="6891efd52ea60c29" providerId="LiveId" clId="{BE2841EB-58C3-417D-AC25-8A5F04F1B255}" dt="2024-06-26T06:53:30.842" v="4016" actId="20577"/>
          <ac:spMkLst>
            <pc:docMk/>
            <pc:sldMk cId="3354956600" sldId="298"/>
            <ac:spMk id="231" creationId="{00000000-0000-0000-0000-000000000000}"/>
          </ac:spMkLst>
        </pc:spChg>
        <pc:spChg chg="mod">
          <ac:chgData name="Vaishanavi Mehta" userId="6891efd52ea60c29" providerId="LiveId" clId="{BE2841EB-58C3-417D-AC25-8A5F04F1B255}" dt="2024-06-26T06:05:48.717" v="3987" actId="20577"/>
          <ac:spMkLst>
            <pc:docMk/>
            <pc:sldMk cId="3354956600" sldId="298"/>
            <ac:spMk id="232" creationId="{00000000-0000-0000-0000-000000000000}"/>
          </ac:spMkLst>
        </pc:spChg>
        <pc:spChg chg="mod">
          <ac:chgData name="Vaishanavi Mehta" userId="6891efd52ea60c29" providerId="LiveId" clId="{BE2841EB-58C3-417D-AC25-8A5F04F1B255}" dt="2024-06-26T04:34:19.730" v="1811" actId="1076"/>
          <ac:spMkLst>
            <pc:docMk/>
            <pc:sldMk cId="3354956600" sldId="298"/>
            <ac:spMk id="233" creationId="{00000000-0000-0000-0000-000000000000}"/>
          </ac:spMkLst>
        </pc:spChg>
        <pc:spChg chg="mod">
          <ac:chgData name="Vaishanavi Mehta" userId="6891efd52ea60c29" providerId="LiveId" clId="{BE2841EB-58C3-417D-AC25-8A5F04F1B255}" dt="2024-06-26T04:33:44.161" v="1805" actId="14100"/>
          <ac:spMkLst>
            <pc:docMk/>
            <pc:sldMk cId="3354956600" sldId="298"/>
            <ac:spMk id="234" creationId="{00000000-0000-0000-0000-000000000000}"/>
          </ac:spMkLst>
        </pc:spChg>
        <pc:spChg chg="mod">
          <ac:chgData name="Vaishanavi Mehta" userId="6891efd52ea60c29" providerId="LiveId" clId="{BE2841EB-58C3-417D-AC25-8A5F04F1B255}" dt="2024-06-26T04:38:15.480" v="2145" actId="1076"/>
          <ac:spMkLst>
            <pc:docMk/>
            <pc:sldMk cId="3354956600" sldId="298"/>
            <ac:spMk id="235" creationId="{00000000-0000-0000-0000-000000000000}"/>
          </ac:spMkLst>
        </pc:spChg>
        <pc:spChg chg="mod">
          <ac:chgData name="Vaishanavi Mehta" userId="6891efd52ea60c29" providerId="LiveId" clId="{BE2841EB-58C3-417D-AC25-8A5F04F1B255}" dt="2024-06-26T04:38:19.972" v="2147" actId="20577"/>
          <ac:spMkLst>
            <pc:docMk/>
            <pc:sldMk cId="3354956600" sldId="298"/>
            <ac:spMk id="236" creationId="{00000000-0000-0000-0000-000000000000}"/>
          </ac:spMkLst>
        </pc:spChg>
        <pc:spChg chg="mod">
          <ac:chgData name="Vaishanavi Mehta" userId="6891efd52ea60c29" providerId="LiveId" clId="{BE2841EB-58C3-417D-AC25-8A5F04F1B255}" dt="2024-06-26T06:05:55.544" v="3990" actId="14100"/>
          <ac:spMkLst>
            <pc:docMk/>
            <pc:sldMk cId="3354956600" sldId="298"/>
            <ac:spMk id="237" creationId="{00000000-0000-0000-0000-000000000000}"/>
          </ac:spMkLst>
        </pc:spChg>
        <pc:spChg chg="mod">
          <ac:chgData name="Vaishanavi Mehta" userId="6891efd52ea60c29" providerId="LiveId" clId="{BE2841EB-58C3-417D-AC25-8A5F04F1B255}" dt="2024-06-26T04:24:15.266" v="1034" actId="1036"/>
          <ac:spMkLst>
            <pc:docMk/>
            <pc:sldMk cId="3354956600" sldId="298"/>
            <ac:spMk id="238" creationId="{00000000-0000-0000-0000-000000000000}"/>
          </ac:spMkLst>
        </pc:spChg>
        <pc:spChg chg="mod">
          <ac:chgData name="Vaishanavi Mehta" userId="6891efd52ea60c29" providerId="LiveId" clId="{BE2841EB-58C3-417D-AC25-8A5F04F1B255}" dt="2024-06-26T04:24:15.266" v="1034" actId="1036"/>
          <ac:spMkLst>
            <pc:docMk/>
            <pc:sldMk cId="3354956600" sldId="298"/>
            <ac:spMk id="239" creationId="{00000000-0000-0000-0000-000000000000}"/>
          </ac:spMkLst>
        </pc:spChg>
        <pc:spChg chg="mod">
          <ac:chgData name="Vaishanavi Mehta" userId="6891efd52ea60c29" providerId="LiveId" clId="{BE2841EB-58C3-417D-AC25-8A5F04F1B255}" dt="2024-06-26T04:24:15.266" v="1034" actId="1036"/>
          <ac:spMkLst>
            <pc:docMk/>
            <pc:sldMk cId="3354956600" sldId="298"/>
            <ac:spMk id="240" creationId="{00000000-0000-0000-0000-000000000000}"/>
          </ac:spMkLst>
        </pc:spChg>
        <pc:grpChg chg="mod">
          <ac:chgData name="Vaishanavi Mehta" userId="6891efd52ea60c29" providerId="LiveId" clId="{BE2841EB-58C3-417D-AC25-8A5F04F1B255}" dt="2024-06-26T04:24:15.266" v="1034" actId="1036"/>
          <ac:grpSpMkLst>
            <pc:docMk/>
            <pc:sldMk cId="3354956600" sldId="298"/>
            <ac:grpSpMk id="241" creationId="{00000000-0000-0000-0000-000000000000}"/>
          </ac:grpSpMkLst>
        </pc:grpChg>
        <pc:grpChg chg="mod">
          <ac:chgData name="Vaishanavi Mehta" userId="6891efd52ea60c29" providerId="LiveId" clId="{BE2841EB-58C3-417D-AC25-8A5F04F1B255}" dt="2024-06-26T04:24:15.266" v="1034" actId="1036"/>
          <ac:grpSpMkLst>
            <pc:docMk/>
            <pc:sldMk cId="3354956600" sldId="298"/>
            <ac:grpSpMk id="244" creationId="{00000000-0000-0000-0000-000000000000}"/>
          </ac:grpSpMkLst>
        </pc:grpChg>
        <pc:grpChg chg="mod">
          <ac:chgData name="Vaishanavi Mehta" userId="6891efd52ea60c29" providerId="LiveId" clId="{BE2841EB-58C3-417D-AC25-8A5F04F1B255}" dt="2024-06-26T04:24:15.266" v="1034" actId="1036"/>
          <ac:grpSpMkLst>
            <pc:docMk/>
            <pc:sldMk cId="3354956600" sldId="298"/>
            <ac:grpSpMk id="251" creationId="{00000000-0000-0000-0000-000000000000}"/>
          </ac:grpSpMkLst>
        </pc:grpChg>
        <pc:cxnChg chg="mod">
          <ac:chgData name="Vaishanavi Mehta" userId="6891efd52ea60c29" providerId="LiveId" clId="{BE2841EB-58C3-417D-AC25-8A5F04F1B255}" dt="2024-06-26T04:54:23.999" v="2350" actId="14100"/>
          <ac:cxnSpMkLst>
            <pc:docMk/>
            <pc:sldMk cId="3354956600" sldId="298"/>
            <ac:cxnSpMk id="258" creationId="{00000000-0000-0000-0000-000000000000}"/>
          </ac:cxnSpMkLst>
        </pc:cxnChg>
        <pc:cxnChg chg="add del mod">
          <ac:chgData name="Vaishanavi Mehta" userId="6891efd52ea60c29" providerId="LiveId" clId="{BE2841EB-58C3-417D-AC25-8A5F04F1B255}" dt="2024-06-26T04:54:10.378" v="2347" actId="478"/>
          <ac:cxnSpMkLst>
            <pc:docMk/>
            <pc:sldMk cId="3354956600" sldId="298"/>
            <ac:cxnSpMk id="259" creationId="{00000000-0000-0000-0000-000000000000}"/>
          </ac:cxnSpMkLst>
        </pc:cxnChg>
      </pc:sldChg>
      <pc:sldChg chg="add del">
        <pc:chgData name="Vaishanavi Mehta" userId="6891efd52ea60c29" providerId="LiveId" clId="{BE2841EB-58C3-417D-AC25-8A5F04F1B255}" dt="2024-06-26T06:04:34.766" v="3975" actId="47"/>
        <pc:sldMkLst>
          <pc:docMk/>
          <pc:sldMk cId="1081222263" sldId="299"/>
        </pc:sldMkLst>
      </pc:sldChg>
      <pc:sldChg chg="delSp modSp add del mod">
        <pc:chgData name="Vaishanavi Mehta" userId="6891efd52ea60c29" providerId="LiveId" clId="{BE2841EB-58C3-417D-AC25-8A5F04F1B255}" dt="2024-06-26T04:50:41.684" v="2340" actId="47"/>
        <pc:sldMkLst>
          <pc:docMk/>
          <pc:sldMk cId="3667621071" sldId="299"/>
        </pc:sldMkLst>
        <pc:spChg chg="mod">
          <ac:chgData name="Vaishanavi Mehta" userId="6891efd52ea60c29" providerId="LiveId" clId="{BE2841EB-58C3-417D-AC25-8A5F04F1B255}" dt="2024-06-26T04:49:43.185" v="2332" actId="1076"/>
          <ac:spMkLst>
            <pc:docMk/>
            <pc:sldMk cId="3667621071" sldId="299"/>
            <ac:spMk id="5" creationId="{3D10E1F0-0350-468C-4CCC-255E62C7E5E4}"/>
          </ac:spMkLst>
        </pc:spChg>
        <pc:spChg chg="del mod">
          <ac:chgData name="Vaishanavi Mehta" userId="6891efd52ea60c29" providerId="LiveId" clId="{BE2841EB-58C3-417D-AC25-8A5F04F1B255}" dt="2024-06-26T04:46:04.166" v="2156" actId="478"/>
          <ac:spMkLst>
            <pc:docMk/>
            <pc:sldMk cId="3667621071" sldId="299"/>
            <ac:spMk id="7" creationId="{3E01526E-415A-FC7A-5542-8D924C59A445}"/>
          </ac:spMkLst>
        </pc:spChg>
        <pc:spChg chg="del mod">
          <ac:chgData name="Vaishanavi Mehta" userId="6891efd52ea60c29" providerId="LiveId" clId="{BE2841EB-58C3-417D-AC25-8A5F04F1B255}" dt="2024-06-26T04:46:14.052" v="2159" actId="478"/>
          <ac:spMkLst>
            <pc:docMk/>
            <pc:sldMk cId="3667621071" sldId="299"/>
            <ac:spMk id="8" creationId="{0BB00378-02EF-97DA-A577-4C9F92FD6DF2}"/>
          </ac:spMkLst>
        </pc:spChg>
        <pc:picChg chg="del">
          <ac:chgData name="Vaishanavi Mehta" userId="6891efd52ea60c29" providerId="LiveId" clId="{BE2841EB-58C3-417D-AC25-8A5F04F1B255}" dt="2024-06-26T04:45:55.428" v="2152" actId="478"/>
          <ac:picMkLst>
            <pc:docMk/>
            <pc:sldMk cId="3667621071" sldId="299"/>
            <ac:picMk id="2" creationId="{1582ED5E-84E5-5EF0-3CFE-A2A48386F48F}"/>
          </ac:picMkLst>
        </pc:picChg>
        <pc:picChg chg="del">
          <ac:chgData name="Vaishanavi Mehta" userId="6891efd52ea60c29" providerId="LiveId" clId="{BE2841EB-58C3-417D-AC25-8A5F04F1B255}" dt="2024-06-26T04:45:52.496" v="2150" actId="478"/>
          <ac:picMkLst>
            <pc:docMk/>
            <pc:sldMk cId="3667621071" sldId="299"/>
            <ac:picMk id="3" creationId="{C9F917DB-D27E-D9E8-19DD-A75D839358B9}"/>
          </ac:picMkLst>
        </pc:picChg>
        <pc:picChg chg="del">
          <ac:chgData name="Vaishanavi Mehta" userId="6891efd52ea60c29" providerId="LiveId" clId="{BE2841EB-58C3-417D-AC25-8A5F04F1B255}" dt="2024-06-26T04:45:53.827" v="2151" actId="478"/>
          <ac:picMkLst>
            <pc:docMk/>
            <pc:sldMk cId="3667621071" sldId="299"/>
            <ac:picMk id="4" creationId="{BD963926-BD02-A8A8-F46C-DBAE7828BDF6}"/>
          </ac:picMkLst>
        </pc:picChg>
        <pc:picChg chg="del">
          <ac:chgData name="Vaishanavi Mehta" userId="6891efd52ea60c29" providerId="LiveId" clId="{BE2841EB-58C3-417D-AC25-8A5F04F1B255}" dt="2024-06-26T04:45:58.166" v="2153" actId="478"/>
          <ac:picMkLst>
            <pc:docMk/>
            <pc:sldMk cId="3667621071" sldId="299"/>
            <ac:picMk id="6" creationId="{41B136EF-C40A-71E7-65BE-DE513C5BAF70}"/>
          </ac:picMkLst>
        </pc:picChg>
      </pc:sldChg>
      <pc:sldChg chg="addSp delSp modSp add mod ord">
        <pc:chgData name="Vaishanavi Mehta" userId="6891efd52ea60c29" providerId="LiveId" clId="{BE2841EB-58C3-417D-AC25-8A5F04F1B255}" dt="2024-06-26T05:31:37.337" v="3301" actId="14100"/>
        <pc:sldMkLst>
          <pc:docMk/>
          <pc:sldMk cId="3115960244" sldId="300"/>
        </pc:sldMkLst>
        <pc:spChg chg="del">
          <ac:chgData name="Vaishanavi Mehta" userId="6891efd52ea60c29" providerId="LiveId" clId="{BE2841EB-58C3-417D-AC25-8A5F04F1B255}" dt="2024-06-26T05:15:22.746" v="3109" actId="478"/>
          <ac:spMkLst>
            <pc:docMk/>
            <pc:sldMk cId="3115960244" sldId="300"/>
            <ac:spMk id="5" creationId="{3D10E1F0-0350-468C-4CCC-255E62C7E5E4}"/>
          </ac:spMkLst>
        </pc:spChg>
        <pc:spChg chg="del mod">
          <ac:chgData name="Vaishanavi Mehta" userId="6891efd52ea60c29" providerId="LiveId" clId="{BE2841EB-58C3-417D-AC25-8A5F04F1B255}" dt="2024-06-26T05:15:20.659" v="3108" actId="21"/>
          <ac:spMkLst>
            <pc:docMk/>
            <pc:sldMk cId="3115960244" sldId="300"/>
            <ac:spMk id="7" creationId="{3E01526E-415A-FC7A-5542-8D924C59A445}"/>
          </ac:spMkLst>
        </pc:spChg>
        <pc:spChg chg="del mod">
          <ac:chgData name="Vaishanavi Mehta" userId="6891efd52ea60c29" providerId="LiveId" clId="{BE2841EB-58C3-417D-AC25-8A5F04F1B255}" dt="2024-06-26T05:15:14.622" v="3106" actId="478"/>
          <ac:spMkLst>
            <pc:docMk/>
            <pc:sldMk cId="3115960244" sldId="300"/>
            <ac:spMk id="8" creationId="{0BB00378-02EF-97DA-A577-4C9F92FD6DF2}"/>
          </ac:spMkLst>
        </pc:spChg>
        <pc:spChg chg="add mod">
          <ac:chgData name="Vaishanavi Mehta" userId="6891efd52ea60c29" providerId="LiveId" clId="{BE2841EB-58C3-417D-AC25-8A5F04F1B255}" dt="2024-06-26T05:20:46.858" v="3119" actId="14100"/>
          <ac:spMkLst>
            <pc:docMk/>
            <pc:sldMk cId="3115960244" sldId="300"/>
            <ac:spMk id="9" creationId="{750B6CBA-9DFD-FFC8-6ADE-78E5AB729C37}"/>
          </ac:spMkLst>
        </pc:spChg>
        <pc:spChg chg="add mod">
          <ac:chgData name="Vaishanavi Mehta" userId="6891efd52ea60c29" providerId="LiveId" clId="{BE2841EB-58C3-417D-AC25-8A5F04F1B255}" dt="2024-06-26T05:31:32.183" v="3300" actId="1076"/>
          <ac:spMkLst>
            <pc:docMk/>
            <pc:sldMk cId="3115960244" sldId="300"/>
            <ac:spMk id="13" creationId="{97DDD116-3890-B7BB-9CE8-A3A9AF5BE286}"/>
          </ac:spMkLst>
        </pc:spChg>
        <pc:spChg chg="mod">
          <ac:chgData name="Vaishanavi Mehta" userId="6891efd52ea60c29" providerId="LiveId" clId="{BE2841EB-58C3-417D-AC25-8A5F04F1B255}" dt="2024-06-26T05:14:04.618" v="3096" actId="20577"/>
          <ac:spMkLst>
            <pc:docMk/>
            <pc:sldMk cId="3115960244" sldId="300"/>
            <ac:spMk id="344" creationId="{00000000-0000-0000-0000-000000000000}"/>
          </ac:spMkLst>
        </pc:spChg>
        <pc:picChg chg="del">
          <ac:chgData name="Vaishanavi Mehta" userId="6891efd52ea60c29" providerId="LiveId" clId="{BE2841EB-58C3-417D-AC25-8A5F04F1B255}" dt="2024-06-26T05:15:04.711" v="3101" actId="478"/>
          <ac:picMkLst>
            <pc:docMk/>
            <pc:sldMk cId="3115960244" sldId="300"/>
            <ac:picMk id="2" creationId="{1582ED5E-84E5-5EF0-3CFE-A2A48386F48F}"/>
          </ac:picMkLst>
        </pc:picChg>
        <pc:picChg chg="del">
          <ac:chgData name="Vaishanavi Mehta" userId="6891efd52ea60c29" providerId="LiveId" clId="{BE2841EB-58C3-417D-AC25-8A5F04F1B255}" dt="2024-06-26T05:15:06.396" v="3102" actId="478"/>
          <ac:picMkLst>
            <pc:docMk/>
            <pc:sldMk cId="3115960244" sldId="300"/>
            <ac:picMk id="3" creationId="{C9F917DB-D27E-D9E8-19DD-A75D839358B9}"/>
          </ac:picMkLst>
        </pc:picChg>
        <pc:picChg chg="del">
          <ac:chgData name="Vaishanavi Mehta" userId="6891efd52ea60c29" providerId="LiveId" clId="{BE2841EB-58C3-417D-AC25-8A5F04F1B255}" dt="2024-06-26T05:15:02.864" v="3100" actId="478"/>
          <ac:picMkLst>
            <pc:docMk/>
            <pc:sldMk cId="3115960244" sldId="300"/>
            <ac:picMk id="4" creationId="{BD963926-BD02-A8A8-F46C-DBAE7828BDF6}"/>
          </ac:picMkLst>
        </pc:picChg>
        <pc:picChg chg="del">
          <ac:chgData name="Vaishanavi Mehta" userId="6891efd52ea60c29" providerId="LiveId" clId="{BE2841EB-58C3-417D-AC25-8A5F04F1B255}" dt="2024-06-26T05:15:07.767" v="3103" actId="478"/>
          <ac:picMkLst>
            <pc:docMk/>
            <pc:sldMk cId="3115960244" sldId="300"/>
            <ac:picMk id="6" creationId="{41B136EF-C40A-71E7-65BE-DE513C5BAF70}"/>
          </ac:picMkLst>
        </pc:picChg>
        <pc:picChg chg="add mod modCrop">
          <ac:chgData name="Vaishanavi Mehta" userId="6891efd52ea60c29" providerId="LiveId" clId="{BE2841EB-58C3-417D-AC25-8A5F04F1B255}" dt="2024-06-26T05:24:47.924" v="3167" actId="1076"/>
          <ac:picMkLst>
            <pc:docMk/>
            <pc:sldMk cId="3115960244" sldId="300"/>
            <ac:picMk id="10" creationId="{8FECBC08-D4A9-4015-120F-3A0AD5D2D634}"/>
          </ac:picMkLst>
        </pc:picChg>
        <pc:picChg chg="add mod">
          <ac:chgData name="Vaishanavi Mehta" userId="6891efd52ea60c29" providerId="LiveId" clId="{BE2841EB-58C3-417D-AC25-8A5F04F1B255}" dt="2024-06-26T05:31:37.337" v="3301" actId="14100"/>
          <ac:picMkLst>
            <pc:docMk/>
            <pc:sldMk cId="3115960244" sldId="300"/>
            <ac:picMk id="11" creationId="{B653A4A4-3D51-18D7-6A65-B0E521C3176C}"/>
          </ac:picMkLst>
        </pc:picChg>
        <pc:picChg chg="add mod modCrop">
          <ac:chgData name="Vaishanavi Mehta" userId="6891efd52ea60c29" providerId="LiveId" clId="{BE2841EB-58C3-417D-AC25-8A5F04F1B255}" dt="2024-06-26T05:31:12.311" v="3297" actId="14100"/>
          <ac:picMkLst>
            <pc:docMk/>
            <pc:sldMk cId="3115960244" sldId="300"/>
            <ac:picMk id="12" creationId="{03FF7683-2488-80D4-A79E-A19D3091B800}"/>
          </ac:picMkLst>
        </pc:picChg>
        <pc:picChg chg="add mod">
          <ac:chgData name="Vaishanavi Mehta" userId="6891efd52ea60c29" providerId="LiveId" clId="{BE2841EB-58C3-417D-AC25-8A5F04F1B255}" dt="2024-06-26T05:31:21.855" v="3298" actId="14100"/>
          <ac:picMkLst>
            <pc:docMk/>
            <pc:sldMk cId="3115960244" sldId="300"/>
            <ac:picMk id="14" creationId="{8B521115-17BC-EA07-7066-686875946069}"/>
          </ac:picMkLst>
        </pc:picChg>
      </pc:sldChg>
      <pc:sldChg chg="addSp delSp modSp add mod">
        <pc:chgData name="Vaishanavi Mehta" userId="6891efd52ea60c29" providerId="LiveId" clId="{BE2841EB-58C3-417D-AC25-8A5F04F1B255}" dt="2024-06-26T05:50:43.165" v="3636" actId="20577"/>
        <pc:sldMkLst>
          <pc:docMk/>
          <pc:sldMk cId="493621624" sldId="301"/>
        </pc:sldMkLst>
        <pc:spChg chg="add mod">
          <ac:chgData name="Vaishanavi Mehta" userId="6891efd52ea60c29" providerId="LiveId" clId="{BE2841EB-58C3-417D-AC25-8A5F04F1B255}" dt="2024-06-26T05:48:47.367" v="3624" actId="1076"/>
          <ac:spMkLst>
            <pc:docMk/>
            <pc:sldMk cId="493621624" sldId="301"/>
            <ac:spMk id="5" creationId="{30AF8E27-41A4-153A-A998-BC66FA710B05}"/>
          </ac:spMkLst>
        </pc:spChg>
        <pc:spChg chg="add mod">
          <ac:chgData name="Vaishanavi Mehta" userId="6891efd52ea60c29" providerId="LiveId" clId="{BE2841EB-58C3-417D-AC25-8A5F04F1B255}" dt="2024-06-26T05:50:05.094" v="3633" actId="13822"/>
          <ac:spMkLst>
            <pc:docMk/>
            <pc:sldMk cId="493621624" sldId="301"/>
            <ac:spMk id="6" creationId="{C48BB3EF-0B55-E256-6D41-3ABCEF5AE688}"/>
          </ac:spMkLst>
        </pc:spChg>
        <pc:spChg chg="del mod">
          <ac:chgData name="Vaishanavi Mehta" userId="6891efd52ea60c29" providerId="LiveId" clId="{BE2841EB-58C3-417D-AC25-8A5F04F1B255}" dt="2024-06-26T05:33:29.280" v="3311"/>
          <ac:spMkLst>
            <pc:docMk/>
            <pc:sldMk cId="493621624" sldId="301"/>
            <ac:spMk id="9" creationId="{750B6CBA-9DFD-FFC8-6ADE-78E5AB729C37}"/>
          </ac:spMkLst>
        </pc:spChg>
        <pc:spChg chg="add del mod">
          <ac:chgData name="Vaishanavi Mehta" userId="6891efd52ea60c29" providerId="LiveId" clId="{BE2841EB-58C3-417D-AC25-8A5F04F1B255}" dt="2024-06-26T05:50:43.165" v="3636" actId="20577"/>
          <ac:spMkLst>
            <pc:docMk/>
            <pc:sldMk cId="493621624" sldId="301"/>
            <ac:spMk id="13" creationId="{97DDD116-3890-B7BB-9CE8-A3A9AF5BE286}"/>
          </ac:spMkLst>
        </pc:spChg>
        <pc:picChg chg="add mod">
          <ac:chgData name="Vaishanavi Mehta" userId="6891efd52ea60c29" providerId="LiveId" clId="{BE2841EB-58C3-417D-AC25-8A5F04F1B255}" dt="2024-06-26T05:44:52.715" v="3509" actId="14100"/>
          <ac:picMkLst>
            <pc:docMk/>
            <pc:sldMk cId="493621624" sldId="301"/>
            <ac:picMk id="2" creationId="{30DFA058-52B6-03BB-4B9C-E862FA2556EA}"/>
          </ac:picMkLst>
        </pc:picChg>
        <pc:picChg chg="add del mod">
          <ac:chgData name="Vaishanavi Mehta" userId="6891efd52ea60c29" providerId="LiveId" clId="{BE2841EB-58C3-417D-AC25-8A5F04F1B255}" dt="2024-06-26T05:35:47.415" v="3332" actId="478"/>
          <ac:picMkLst>
            <pc:docMk/>
            <pc:sldMk cId="493621624" sldId="301"/>
            <ac:picMk id="3" creationId="{72DF29D8-9541-23E1-7CEF-2CB2572FB876}"/>
          </ac:picMkLst>
        </pc:picChg>
        <pc:picChg chg="add mod">
          <ac:chgData name="Vaishanavi Mehta" userId="6891efd52ea60c29" providerId="LiveId" clId="{BE2841EB-58C3-417D-AC25-8A5F04F1B255}" dt="2024-06-26T05:47:56.333" v="3619" actId="14100"/>
          <ac:picMkLst>
            <pc:docMk/>
            <pc:sldMk cId="493621624" sldId="301"/>
            <ac:picMk id="4" creationId="{37207469-36AA-6F8D-6070-4508C1C35270}"/>
          </ac:picMkLst>
        </pc:picChg>
        <pc:picChg chg="add del">
          <ac:chgData name="Vaishanavi Mehta" userId="6891efd52ea60c29" providerId="LiveId" clId="{BE2841EB-58C3-417D-AC25-8A5F04F1B255}" dt="2024-06-26T05:32:58.931" v="3305" actId="478"/>
          <ac:picMkLst>
            <pc:docMk/>
            <pc:sldMk cId="493621624" sldId="301"/>
            <ac:picMk id="10" creationId="{8FECBC08-D4A9-4015-120F-3A0AD5D2D634}"/>
          </ac:picMkLst>
        </pc:picChg>
        <pc:picChg chg="add del">
          <ac:chgData name="Vaishanavi Mehta" userId="6891efd52ea60c29" providerId="LiveId" clId="{BE2841EB-58C3-417D-AC25-8A5F04F1B255}" dt="2024-06-26T05:32:58.931" v="3305" actId="478"/>
          <ac:picMkLst>
            <pc:docMk/>
            <pc:sldMk cId="493621624" sldId="301"/>
            <ac:picMk id="11" creationId="{B653A4A4-3D51-18D7-6A65-B0E521C3176C}"/>
          </ac:picMkLst>
        </pc:picChg>
        <pc:picChg chg="add del">
          <ac:chgData name="Vaishanavi Mehta" userId="6891efd52ea60c29" providerId="LiveId" clId="{BE2841EB-58C3-417D-AC25-8A5F04F1B255}" dt="2024-06-26T05:33:00.455" v="3306" actId="478"/>
          <ac:picMkLst>
            <pc:docMk/>
            <pc:sldMk cId="493621624" sldId="301"/>
            <ac:picMk id="12" creationId="{03FF7683-2488-80D4-A79E-A19D3091B800}"/>
          </ac:picMkLst>
        </pc:picChg>
        <pc:picChg chg="add del">
          <ac:chgData name="Vaishanavi Mehta" userId="6891efd52ea60c29" providerId="LiveId" clId="{BE2841EB-58C3-417D-AC25-8A5F04F1B255}" dt="2024-06-26T05:33:02.485" v="3307" actId="478"/>
          <ac:picMkLst>
            <pc:docMk/>
            <pc:sldMk cId="493621624" sldId="301"/>
            <ac:picMk id="14" creationId="{8B521115-17BC-EA07-7066-686875946069}"/>
          </ac:picMkLst>
        </pc:picChg>
      </pc:sldChg>
      <pc:sldChg chg="addSp delSp modSp add mod modShow">
        <pc:chgData name="Vaishanavi Mehta" userId="6891efd52ea60c29" providerId="LiveId" clId="{BE2841EB-58C3-417D-AC25-8A5F04F1B255}" dt="2024-06-26T07:44:56.668" v="4091" actId="729"/>
        <pc:sldMkLst>
          <pc:docMk/>
          <pc:sldMk cId="4074937809" sldId="302"/>
        </pc:sldMkLst>
        <pc:spChg chg="add del mod">
          <ac:chgData name="Vaishanavi Mehta" userId="6891efd52ea60c29" providerId="LiveId" clId="{BE2841EB-58C3-417D-AC25-8A5F04F1B255}" dt="2024-06-26T07:03:53.431" v="4050" actId="478"/>
          <ac:spMkLst>
            <pc:docMk/>
            <pc:sldMk cId="4074937809" sldId="302"/>
            <ac:spMk id="5" creationId="{30AF8E27-41A4-153A-A998-BC66FA710B05}"/>
          </ac:spMkLst>
        </pc:spChg>
        <pc:spChg chg="mod">
          <ac:chgData name="Vaishanavi Mehta" userId="6891efd52ea60c29" providerId="LiveId" clId="{BE2841EB-58C3-417D-AC25-8A5F04F1B255}" dt="2024-06-26T07:06:48.988" v="4088" actId="14100"/>
          <ac:spMkLst>
            <pc:docMk/>
            <pc:sldMk cId="4074937809" sldId="302"/>
            <ac:spMk id="6" creationId="{C48BB3EF-0B55-E256-6D41-3ABCEF5AE688}"/>
          </ac:spMkLst>
        </pc:spChg>
        <pc:spChg chg="del mod">
          <ac:chgData name="Vaishanavi Mehta" userId="6891efd52ea60c29" providerId="LiveId" clId="{BE2841EB-58C3-417D-AC25-8A5F04F1B255}" dt="2024-06-26T07:01:15.551" v="4021" actId="478"/>
          <ac:spMkLst>
            <pc:docMk/>
            <pc:sldMk cId="4074937809" sldId="302"/>
            <ac:spMk id="13" creationId="{97DDD116-3890-B7BB-9CE8-A3A9AF5BE286}"/>
          </ac:spMkLst>
        </pc:spChg>
        <pc:spChg chg="mod">
          <ac:chgData name="Vaishanavi Mehta" userId="6891efd52ea60c29" providerId="LiveId" clId="{BE2841EB-58C3-417D-AC25-8A5F04F1B255}" dt="2024-06-26T07:06:28.026" v="4085" actId="1076"/>
          <ac:spMkLst>
            <pc:docMk/>
            <pc:sldMk cId="4074937809" sldId="302"/>
            <ac:spMk id="344" creationId="{00000000-0000-0000-0000-000000000000}"/>
          </ac:spMkLst>
        </pc:spChg>
        <pc:picChg chg="del">
          <ac:chgData name="Vaishanavi Mehta" userId="6891efd52ea60c29" providerId="LiveId" clId="{BE2841EB-58C3-417D-AC25-8A5F04F1B255}" dt="2024-06-26T07:01:09.470" v="4018" actId="478"/>
          <ac:picMkLst>
            <pc:docMk/>
            <pc:sldMk cId="4074937809" sldId="302"/>
            <ac:picMk id="2" creationId="{30DFA058-52B6-03BB-4B9C-E862FA2556EA}"/>
          </ac:picMkLst>
        </pc:picChg>
        <pc:picChg chg="add mod">
          <ac:chgData name="Vaishanavi Mehta" userId="6891efd52ea60c29" providerId="LiveId" clId="{BE2841EB-58C3-417D-AC25-8A5F04F1B255}" dt="2024-06-26T07:06:22.249" v="4083" actId="1076"/>
          <ac:picMkLst>
            <pc:docMk/>
            <pc:sldMk cId="4074937809" sldId="302"/>
            <ac:picMk id="3" creationId="{C304C608-7811-AD7A-AC83-123268791A05}"/>
          </ac:picMkLst>
        </pc:picChg>
        <pc:picChg chg="del">
          <ac:chgData name="Vaishanavi Mehta" userId="6891efd52ea60c29" providerId="LiveId" clId="{BE2841EB-58C3-417D-AC25-8A5F04F1B255}" dt="2024-06-26T07:01:10.918" v="4019" actId="478"/>
          <ac:picMkLst>
            <pc:docMk/>
            <pc:sldMk cId="4074937809" sldId="302"/>
            <ac:picMk id="4" creationId="{37207469-36AA-6F8D-6070-4508C1C35270}"/>
          </ac:picMkLst>
        </pc:picChg>
        <pc:picChg chg="add mod">
          <ac:chgData name="Vaishanavi Mehta" userId="6891efd52ea60c29" providerId="LiveId" clId="{BE2841EB-58C3-417D-AC25-8A5F04F1B255}" dt="2024-06-26T07:06:25.027" v="4084" actId="1076"/>
          <ac:picMkLst>
            <pc:docMk/>
            <pc:sldMk cId="4074937809" sldId="302"/>
            <ac:picMk id="7" creationId="{DB0E7D89-06FF-E626-D195-AA58D6A52153}"/>
          </ac:picMkLst>
        </pc:picChg>
        <pc:picChg chg="add mod">
          <ac:chgData name="Vaishanavi Mehta" userId="6891efd52ea60c29" providerId="LiveId" clId="{BE2841EB-58C3-417D-AC25-8A5F04F1B255}" dt="2024-06-26T07:06:01.685" v="4079" actId="1076"/>
          <ac:picMkLst>
            <pc:docMk/>
            <pc:sldMk cId="4074937809" sldId="302"/>
            <ac:picMk id="8" creationId="{F6553F43-60A3-F5B3-6926-9E7914F805F6}"/>
          </ac:picMkLst>
        </pc:picChg>
      </pc:sldChg>
      <pc:sldChg chg="addSp delSp modSp new mod modShow">
        <pc:chgData name="Vaishanavi Mehta" userId="6891efd52ea60c29" providerId="LiveId" clId="{BE2841EB-58C3-417D-AC25-8A5F04F1B255}" dt="2024-06-26T07:55:08.228" v="4107" actId="729"/>
        <pc:sldMkLst>
          <pc:docMk/>
          <pc:sldMk cId="3378548928" sldId="303"/>
        </pc:sldMkLst>
        <pc:spChg chg="del">
          <ac:chgData name="Vaishanavi Mehta" userId="6891efd52ea60c29" providerId="LiveId" clId="{BE2841EB-58C3-417D-AC25-8A5F04F1B255}" dt="2024-06-26T07:55:01.342" v="4105" actId="21"/>
          <ac:spMkLst>
            <pc:docMk/>
            <pc:sldMk cId="3378548928" sldId="303"/>
            <ac:spMk id="2" creationId="{CF2EA764-035B-B600-9A60-D0CCF19E204E}"/>
          </ac:spMkLst>
        </pc:spChg>
        <pc:picChg chg="add mod">
          <ac:chgData name="Vaishanavi Mehta" userId="6891efd52ea60c29" providerId="LiveId" clId="{BE2841EB-58C3-417D-AC25-8A5F04F1B255}" dt="2024-06-26T07:55:04.421" v="4106" actId="1076"/>
          <ac:picMkLst>
            <pc:docMk/>
            <pc:sldMk cId="3378548928" sldId="303"/>
            <ac:picMk id="3" creationId="{0E68C111-9D99-A822-56A4-75E9C3E664AC}"/>
          </ac:picMkLst>
        </pc:picChg>
      </pc:sldChg>
      <pc:sldMasterChg chg="delSldLayout">
        <pc:chgData name="Vaishanavi Mehta" userId="6891efd52ea60c29" providerId="LiveId" clId="{BE2841EB-58C3-417D-AC25-8A5F04F1B255}" dt="2024-06-26T06:04:30.348" v="3974" actId="47"/>
        <pc:sldMasterMkLst>
          <pc:docMk/>
          <pc:sldMasterMk cId="0" sldId="2147483671"/>
        </pc:sldMasterMkLst>
        <pc:sldLayoutChg chg="del">
          <pc:chgData name="Vaishanavi Mehta" userId="6891efd52ea60c29" providerId="LiveId" clId="{BE2841EB-58C3-417D-AC25-8A5F04F1B255}" dt="2024-06-26T06:02:52.632" v="3933" actId="47"/>
          <pc:sldLayoutMkLst>
            <pc:docMk/>
            <pc:sldMasterMk cId="0" sldId="2147483671"/>
            <pc:sldLayoutMk cId="0" sldId="2147483650"/>
          </pc:sldLayoutMkLst>
        </pc:sldLayoutChg>
        <pc:sldLayoutChg chg="del">
          <pc:chgData name="Vaishanavi Mehta" userId="6891efd52ea60c29" providerId="LiveId" clId="{BE2841EB-58C3-417D-AC25-8A5F04F1B255}" dt="2024-06-26T06:04:28.608" v="3972" actId="47"/>
          <pc:sldLayoutMkLst>
            <pc:docMk/>
            <pc:sldMasterMk cId="0" sldId="2147483671"/>
            <pc:sldLayoutMk cId="0" sldId="2147483651"/>
          </pc:sldLayoutMkLst>
        </pc:sldLayoutChg>
        <pc:sldLayoutChg chg="del">
          <pc:chgData name="Vaishanavi Mehta" userId="6891efd52ea60c29" providerId="LiveId" clId="{BE2841EB-58C3-417D-AC25-8A5F04F1B255}" dt="2024-06-26T06:04:27.134" v="3971" actId="47"/>
          <pc:sldLayoutMkLst>
            <pc:docMk/>
            <pc:sldMasterMk cId="0" sldId="2147483671"/>
            <pc:sldLayoutMk cId="0" sldId="2147483653"/>
          </pc:sldLayoutMkLst>
        </pc:sldLayoutChg>
        <pc:sldLayoutChg chg="del">
          <pc:chgData name="Vaishanavi Mehta" userId="6891efd52ea60c29" providerId="LiveId" clId="{BE2841EB-58C3-417D-AC25-8A5F04F1B255}" dt="2024-06-26T06:04:30.348" v="3974" actId="47"/>
          <pc:sldLayoutMkLst>
            <pc:docMk/>
            <pc:sldMasterMk cId="0" sldId="2147483671"/>
            <pc:sldLayoutMk cId="0" sldId="2147483659"/>
          </pc:sldLayoutMkLst>
        </pc:sldLayoutChg>
        <pc:sldLayoutChg chg="del">
          <pc:chgData name="Vaishanavi Mehta" userId="6891efd52ea60c29" providerId="LiveId" clId="{BE2841EB-58C3-417D-AC25-8A5F04F1B255}" dt="2024-06-26T06:03:00.259" v="3940" actId="47"/>
          <pc:sldLayoutMkLst>
            <pc:docMk/>
            <pc:sldMasterMk cId="0" sldId="2147483671"/>
            <pc:sldLayoutMk cId="0" sldId="2147483660"/>
          </pc:sldLayoutMkLst>
        </pc:sldLayoutChg>
        <pc:sldLayoutChg chg="del">
          <pc:chgData name="Vaishanavi Mehta" userId="6891efd52ea60c29" providerId="LiveId" clId="{BE2841EB-58C3-417D-AC25-8A5F04F1B255}" dt="2024-06-26T06:02:56.656" v="3937" actId="47"/>
          <pc:sldLayoutMkLst>
            <pc:docMk/>
            <pc:sldMasterMk cId="0" sldId="2147483671"/>
            <pc:sldLayoutMk cId="0" sldId="2147483661"/>
          </pc:sldLayoutMkLst>
        </pc:sldLayoutChg>
        <pc:sldLayoutChg chg="del">
          <pc:chgData name="Vaishanavi Mehta" userId="6891efd52ea60c29" providerId="LiveId" clId="{BE2841EB-58C3-417D-AC25-8A5F04F1B255}" dt="2024-06-26T06:04:23.756" v="3970" actId="47"/>
          <pc:sldLayoutMkLst>
            <pc:docMk/>
            <pc:sldMasterMk cId="0" sldId="2147483671"/>
            <pc:sldLayoutMk cId="0" sldId="2147483665"/>
          </pc:sldLayoutMkLst>
        </pc:sldLayoutChg>
        <pc:sldLayoutChg chg="del">
          <pc:chgData name="Vaishanavi Mehta" userId="6891efd52ea60c29" providerId="LiveId" clId="{BE2841EB-58C3-417D-AC25-8A5F04F1B255}" dt="2024-06-26T06:02:53.321" v="3934" actId="47"/>
          <pc:sldLayoutMkLst>
            <pc:docMk/>
            <pc:sldMasterMk cId="0" sldId="2147483671"/>
            <pc:sldLayoutMk cId="0" sldId="2147483666"/>
          </pc:sldLayoutMkLst>
        </pc:sldLayoutChg>
      </pc:sldMasterChg>
      <pc:sldMasterChg chg="del delSldLayout">
        <pc:chgData name="Vaishanavi Mehta" userId="6891efd52ea60c29" providerId="LiveId" clId="{BE2841EB-58C3-417D-AC25-8A5F04F1B255}" dt="2024-06-26T06:02:51.363" v="3931" actId="47"/>
        <pc:sldMasterMkLst>
          <pc:docMk/>
          <pc:sldMasterMk cId="0" sldId="2147483672"/>
        </pc:sldMasterMkLst>
        <pc:sldLayoutChg chg="del">
          <pc:chgData name="Vaishanavi Mehta" userId="6891efd52ea60c29" providerId="LiveId" clId="{BE2841EB-58C3-417D-AC25-8A5F04F1B255}" dt="2024-06-26T06:02:49.724" v="3926" actId="47"/>
          <pc:sldLayoutMkLst>
            <pc:docMk/>
            <pc:sldMasterMk cId="0" sldId="2147483672"/>
            <pc:sldLayoutMk cId="0" sldId="2147483669"/>
          </pc:sldLayoutMkLst>
        </pc:sldLayoutChg>
        <pc:sldLayoutChg chg="del">
          <pc:chgData name="Vaishanavi Mehta" userId="6891efd52ea60c29" providerId="LiveId" clId="{BE2841EB-58C3-417D-AC25-8A5F04F1B255}" dt="2024-06-26T06:02:51.363" v="3931" actId="47"/>
          <pc:sldLayoutMkLst>
            <pc:docMk/>
            <pc:sldMasterMk cId="0" sldId="2147483672"/>
            <pc:sldLayoutMk cId="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5952ba17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5952ba17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09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770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147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346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16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79875" y="1660263"/>
            <a:ext cx="6784200" cy="2088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179875" y="3918688"/>
            <a:ext cx="67842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7"/>
          <p:cNvSpPr txBox="1">
            <a:spLocks noGrp="1"/>
          </p:cNvSpPr>
          <p:nvPr>
            <p:ph type="subTitle" idx="1"/>
          </p:nvPr>
        </p:nvSpPr>
        <p:spPr>
          <a:xfrm>
            <a:off x="720000" y="1735625"/>
            <a:ext cx="3146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 name="Google Shape;81;p17"/>
          <p:cNvSpPr txBox="1">
            <a:spLocks noGrp="1"/>
          </p:cNvSpPr>
          <p:nvPr>
            <p:ph type="subTitle" idx="2"/>
          </p:nvPr>
        </p:nvSpPr>
        <p:spPr>
          <a:xfrm>
            <a:off x="4632773" y="1735625"/>
            <a:ext cx="3146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17"/>
          <p:cNvSpPr txBox="1">
            <a:spLocks noGrp="1"/>
          </p:cNvSpPr>
          <p:nvPr>
            <p:ph type="subTitle" idx="3"/>
          </p:nvPr>
        </p:nvSpPr>
        <p:spPr>
          <a:xfrm>
            <a:off x="720000" y="3396200"/>
            <a:ext cx="3146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17"/>
          <p:cNvSpPr txBox="1">
            <a:spLocks noGrp="1"/>
          </p:cNvSpPr>
          <p:nvPr>
            <p:ph type="subTitle" idx="4"/>
          </p:nvPr>
        </p:nvSpPr>
        <p:spPr>
          <a:xfrm>
            <a:off x="4632773" y="3396200"/>
            <a:ext cx="3146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7"/>
          <p:cNvSpPr txBox="1">
            <a:spLocks noGrp="1"/>
          </p:cNvSpPr>
          <p:nvPr>
            <p:ph type="subTitle" idx="5"/>
          </p:nvPr>
        </p:nvSpPr>
        <p:spPr>
          <a:xfrm>
            <a:off x="720000" y="1282675"/>
            <a:ext cx="31467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7"/>
          <p:cNvSpPr txBox="1">
            <a:spLocks noGrp="1"/>
          </p:cNvSpPr>
          <p:nvPr>
            <p:ph type="subTitle" idx="6"/>
          </p:nvPr>
        </p:nvSpPr>
        <p:spPr>
          <a:xfrm>
            <a:off x="720000" y="2943425"/>
            <a:ext cx="31467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7"/>
          <p:cNvSpPr txBox="1">
            <a:spLocks noGrp="1"/>
          </p:cNvSpPr>
          <p:nvPr>
            <p:ph type="subTitle" idx="7"/>
          </p:nvPr>
        </p:nvSpPr>
        <p:spPr>
          <a:xfrm>
            <a:off x="4632748" y="1282675"/>
            <a:ext cx="31467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7"/>
          <p:cNvSpPr txBox="1">
            <a:spLocks noGrp="1"/>
          </p:cNvSpPr>
          <p:nvPr>
            <p:ph type="subTitle" idx="8"/>
          </p:nvPr>
        </p:nvSpPr>
        <p:spPr>
          <a:xfrm>
            <a:off x="4632748" y="2943425"/>
            <a:ext cx="31467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18"/>
          <p:cNvSpPr txBox="1">
            <a:spLocks noGrp="1"/>
          </p:cNvSpPr>
          <p:nvPr>
            <p:ph type="subTitle" idx="1"/>
          </p:nvPr>
        </p:nvSpPr>
        <p:spPr>
          <a:xfrm>
            <a:off x="720000" y="1645848"/>
            <a:ext cx="2233500" cy="116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 name="Google Shape;91;p18"/>
          <p:cNvSpPr txBox="1">
            <a:spLocks noGrp="1"/>
          </p:cNvSpPr>
          <p:nvPr>
            <p:ph type="subTitle" idx="2"/>
          </p:nvPr>
        </p:nvSpPr>
        <p:spPr>
          <a:xfrm>
            <a:off x="3455250" y="1645848"/>
            <a:ext cx="2233500" cy="116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18"/>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18"/>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18"/>
          <p:cNvSpPr txBox="1">
            <a:spLocks noGrp="1"/>
          </p:cNvSpPr>
          <p:nvPr>
            <p:ph type="subTitle" idx="5"/>
          </p:nvPr>
        </p:nvSpPr>
        <p:spPr>
          <a:xfrm>
            <a:off x="6190500" y="1645848"/>
            <a:ext cx="2233500" cy="116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18"/>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8"/>
          <p:cNvSpPr txBox="1">
            <a:spLocks noGrp="1"/>
          </p:cNvSpPr>
          <p:nvPr>
            <p:ph type="subTitle" idx="7"/>
          </p:nvPr>
        </p:nvSpPr>
        <p:spPr>
          <a:xfrm>
            <a:off x="720000" y="1153938"/>
            <a:ext cx="2233500" cy="49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7" name="Google Shape;97;p18"/>
          <p:cNvSpPr txBox="1">
            <a:spLocks noGrp="1"/>
          </p:cNvSpPr>
          <p:nvPr>
            <p:ph type="subTitle" idx="8"/>
          </p:nvPr>
        </p:nvSpPr>
        <p:spPr>
          <a:xfrm>
            <a:off x="3455250" y="1153938"/>
            <a:ext cx="2231100" cy="49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 name="Google Shape;98;p18"/>
          <p:cNvSpPr txBox="1">
            <a:spLocks noGrp="1"/>
          </p:cNvSpPr>
          <p:nvPr>
            <p:ph type="subTitle" idx="9"/>
          </p:nvPr>
        </p:nvSpPr>
        <p:spPr>
          <a:xfrm>
            <a:off x="6190500" y="1153938"/>
            <a:ext cx="2231100" cy="49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8"/>
          <p:cNvSpPr txBox="1">
            <a:spLocks noGrp="1"/>
          </p:cNvSpPr>
          <p:nvPr>
            <p:ph type="subTitle" idx="13"/>
          </p:nvPr>
        </p:nvSpPr>
        <p:spPr>
          <a:xfrm>
            <a:off x="720000" y="2945448"/>
            <a:ext cx="2233500" cy="49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8"/>
          <p:cNvSpPr txBox="1">
            <a:spLocks noGrp="1"/>
          </p:cNvSpPr>
          <p:nvPr>
            <p:ph type="subTitle" idx="14"/>
          </p:nvPr>
        </p:nvSpPr>
        <p:spPr>
          <a:xfrm>
            <a:off x="3455250" y="2945455"/>
            <a:ext cx="2231100" cy="49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18"/>
          <p:cNvSpPr txBox="1">
            <a:spLocks noGrp="1"/>
          </p:cNvSpPr>
          <p:nvPr>
            <p:ph type="subTitle" idx="15"/>
          </p:nvPr>
        </p:nvSpPr>
        <p:spPr>
          <a:xfrm>
            <a:off x="6190500" y="2945455"/>
            <a:ext cx="2231100" cy="49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3"/>
        <p:cNvGrpSpPr/>
        <p:nvPr/>
      </p:nvGrpSpPr>
      <p:grpSpPr>
        <a:xfrm>
          <a:off x="0" y="0"/>
          <a:ext cx="0" cy="0"/>
          <a:chOff x="0" y="0"/>
          <a:chExt cx="0" cy="0"/>
        </a:xfrm>
      </p:grpSpPr>
      <p:cxnSp>
        <p:nvCxnSpPr>
          <p:cNvPr id="114" name="Google Shape;114;p21"/>
          <p:cNvCxnSpPr/>
          <p:nvPr/>
        </p:nvCxnSpPr>
        <p:spPr>
          <a:xfrm>
            <a:off x="713225" y="-12"/>
            <a:ext cx="0" cy="4575900"/>
          </a:xfrm>
          <a:prstGeom prst="straightConnector1">
            <a:avLst/>
          </a:prstGeom>
          <a:noFill/>
          <a:ln w="28575" cap="flat" cmpd="sng">
            <a:solidFill>
              <a:schemeClr val="dk1"/>
            </a:solidFill>
            <a:prstDash val="solid"/>
            <a:round/>
            <a:headEnd type="none" w="med" len="med"/>
            <a:tailEnd type="none" w="med" len="med"/>
          </a:ln>
        </p:spPr>
      </p:cxnSp>
      <p:cxnSp>
        <p:nvCxnSpPr>
          <p:cNvPr id="115" name="Google Shape;115;p21"/>
          <p:cNvCxnSpPr/>
          <p:nvPr/>
        </p:nvCxnSpPr>
        <p:spPr>
          <a:xfrm>
            <a:off x="8430775" y="567588"/>
            <a:ext cx="0" cy="45759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6"/>
        <p:cNvGrpSpPr/>
        <p:nvPr/>
      </p:nvGrpSpPr>
      <p:grpSpPr>
        <a:xfrm>
          <a:off x="0" y="0"/>
          <a:ext cx="0" cy="0"/>
          <a:chOff x="0" y="0"/>
          <a:chExt cx="0" cy="0"/>
        </a:xfrm>
      </p:grpSpPr>
      <p:cxnSp>
        <p:nvCxnSpPr>
          <p:cNvPr id="117" name="Google Shape;117;p22"/>
          <p:cNvCxnSpPr/>
          <p:nvPr/>
        </p:nvCxnSpPr>
        <p:spPr>
          <a:xfrm>
            <a:off x="0" y="4603988"/>
            <a:ext cx="6141900" cy="0"/>
          </a:xfrm>
          <a:prstGeom prst="straightConnector1">
            <a:avLst/>
          </a:prstGeom>
          <a:noFill/>
          <a:ln w="28575" cap="flat" cmpd="sng">
            <a:solidFill>
              <a:schemeClr val="dk1"/>
            </a:solidFill>
            <a:prstDash val="solid"/>
            <a:round/>
            <a:headEnd type="none" w="med" len="med"/>
            <a:tailEnd type="none" w="med" len="med"/>
          </a:ln>
        </p:spPr>
      </p:cxnSp>
      <p:cxnSp>
        <p:nvCxnSpPr>
          <p:cNvPr id="118" name="Google Shape;118;p22"/>
          <p:cNvCxnSpPr/>
          <p:nvPr/>
        </p:nvCxnSpPr>
        <p:spPr>
          <a:xfrm>
            <a:off x="3002100" y="539488"/>
            <a:ext cx="61419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272625" y="3762300"/>
            <a:ext cx="61581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910675" y="3762200"/>
            <a:ext cx="11940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a:spLocks noGrp="1"/>
          </p:cNvSpPr>
          <p:nvPr>
            <p:ph type="pic" idx="3"/>
          </p:nvPr>
        </p:nvSpPr>
        <p:spPr>
          <a:xfrm>
            <a:off x="713225" y="539500"/>
            <a:ext cx="7717500" cy="2779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32" name="Google Shape;32;p8"/>
          <p:cNvCxnSpPr/>
          <p:nvPr/>
        </p:nvCxnSpPr>
        <p:spPr>
          <a:xfrm>
            <a:off x="0" y="2571738"/>
            <a:ext cx="1237800" cy="0"/>
          </a:xfrm>
          <a:prstGeom prst="straightConnector1">
            <a:avLst/>
          </a:prstGeom>
          <a:noFill/>
          <a:ln w="28575" cap="flat" cmpd="sng">
            <a:solidFill>
              <a:schemeClr val="dk1"/>
            </a:solidFill>
            <a:prstDash val="solid"/>
            <a:round/>
            <a:headEnd type="none" w="med" len="med"/>
            <a:tailEnd type="none" w="med" len="med"/>
          </a:ln>
        </p:spPr>
      </p:cxnSp>
      <p:cxnSp>
        <p:nvCxnSpPr>
          <p:cNvPr id="33" name="Google Shape;33;p8"/>
          <p:cNvCxnSpPr/>
          <p:nvPr/>
        </p:nvCxnSpPr>
        <p:spPr>
          <a:xfrm>
            <a:off x="7906200" y="2571738"/>
            <a:ext cx="12378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6" name="Google Shape;3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37" name="Google Shape;37;p9"/>
          <p:cNvCxnSpPr/>
          <p:nvPr/>
        </p:nvCxnSpPr>
        <p:spPr>
          <a:xfrm>
            <a:off x="4571975" y="-12"/>
            <a:ext cx="0" cy="906000"/>
          </a:xfrm>
          <a:prstGeom prst="straightConnector1">
            <a:avLst/>
          </a:prstGeom>
          <a:noFill/>
          <a:ln w="28575" cap="flat" cmpd="sng">
            <a:solidFill>
              <a:schemeClr val="dk1"/>
            </a:solidFill>
            <a:prstDash val="solid"/>
            <a:round/>
            <a:headEnd type="none" w="med" len="med"/>
            <a:tailEnd type="none" w="med" len="med"/>
          </a:ln>
        </p:spPr>
      </p:cxnSp>
      <p:cxnSp>
        <p:nvCxnSpPr>
          <p:cNvPr id="38" name="Google Shape;38;p9"/>
          <p:cNvCxnSpPr/>
          <p:nvPr/>
        </p:nvCxnSpPr>
        <p:spPr>
          <a:xfrm>
            <a:off x="4571975" y="4237488"/>
            <a:ext cx="0" cy="9060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a:spLocks noGrp="1"/>
          </p:cNvSpPr>
          <p:nvPr>
            <p:ph type="pic" idx="2"/>
          </p:nvPr>
        </p:nvSpPr>
        <p:spPr>
          <a:xfrm>
            <a:off x="0" y="0"/>
            <a:ext cx="9144000" cy="5143500"/>
          </a:xfrm>
          <a:prstGeom prst="rect">
            <a:avLst/>
          </a:prstGeom>
          <a:noFill/>
          <a:ln>
            <a:noFill/>
          </a:ln>
        </p:spPr>
      </p:sp>
      <p:sp>
        <p:nvSpPr>
          <p:cNvPr id="41" name="Google Shape;41;p10"/>
          <p:cNvSpPr txBox="1">
            <a:spLocks noGrp="1"/>
          </p:cNvSpPr>
          <p:nvPr>
            <p:ph type="title"/>
          </p:nvPr>
        </p:nvSpPr>
        <p:spPr>
          <a:xfrm>
            <a:off x="720000" y="4014450"/>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4823550" y="2979000"/>
            <a:ext cx="3607200" cy="1178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a:spLocks noGrp="1"/>
          </p:cNvSpPr>
          <p:nvPr>
            <p:ph type="subTitle" idx="1"/>
          </p:nvPr>
        </p:nvSpPr>
        <p:spPr>
          <a:xfrm>
            <a:off x="4823550" y="4157425"/>
            <a:ext cx="3607200" cy="44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 name="Google Shape;45;p11"/>
          <p:cNvSpPr>
            <a:spLocks noGrp="1"/>
          </p:cNvSpPr>
          <p:nvPr>
            <p:ph type="pic" idx="2"/>
          </p:nvPr>
        </p:nvSpPr>
        <p:spPr>
          <a:xfrm>
            <a:off x="713224" y="539500"/>
            <a:ext cx="3354900" cy="40644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 name="Google Shape;72;p16"/>
          <p:cNvSpPr txBox="1">
            <a:spLocks noGrp="1"/>
          </p:cNvSpPr>
          <p:nvPr>
            <p:ph type="subTitle" idx="1"/>
          </p:nvPr>
        </p:nvSpPr>
        <p:spPr>
          <a:xfrm>
            <a:off x="720000" y="2848775"/>
            <a:ext cx="2333700" cy="158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16"/>
          <p:cNvSpPr txBox="1">
            <a:spLocks noGrp="1"/>
          </p:cNvSpPr>
          <p:nvPr>
            <p:ph type="subTitle" idx="2"/>
          </p:nvPr>
        </p:nvSpPr>
        <p:spPr>
          <a:xfrm>
            <a:off x="3405149" y="2848775"/>
            <a:ext cx="2333700" cy="158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16"/>
          <p:cNvSpPr txBox="1">
            <a:spLocks noGrp="1"/>
          </p:cNvSpPr>
          <p:nvPr>
            <p:ph type="subTitle" idx="3"/>
          </p:nvPr>
        </p:nvSpPr>
        <p:spPr>
          <a:xfrm>
            <a:off x="6090305" y="2848775"/>
            <a:ext cx="2333700" cy="158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 name="Google Shape;75;p16"/>
          <p:cNvSpPr txBox="1">
            <a:spLocks noGrp="1"/>
          </p:cNvSpPr>
          <p:nvPr>
            <p:ph type="subTitle" idx="4"/>
          </p:nvPr>
        </p:nvSpPr>
        <p:spPr>
          <a:xfrm>
            <a:off x="720000" y="2353575"/>
            <a:ext cx="2333700" cy="495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6"/>
          <p:cNvSpPr txBox="1">
            <a:spLocks noGrp="1"/>
          </p:cNvSpPr>
          <p:nvPr>
            <p:ph type="subTitle" idx="5"/>
          </p:nvPr>
        </p:nvSpPr>
        <p:spPr>
          <a:xfrm>
            <a:off x="3405151" y="2353575"/>
            <a:ext cx="2333700" cy="495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6"/>
          <p:cNvSpPr txBox="1">
            <a:spLocks noGrp="1"/>
          </p:cNvSpPr>
          <p:nvPr>
            <p:ph type="subTitle" idx="6"/>
          </p:nvPr>
        </p:nvSpPr>
        <p:spPr>
          <a:xfrm>
            <a:off x="6090302" y="2353575"/>
            <a:ext cx="2333700" cy="495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Urbanist"/>
              <a:buNone/>
              <a:defRPr sz="3000" b="1">
                <a:solidFill>
                  <a:schemeClr val="dk1"/>
                </a:solidFill>
                <a:latin typeface="Urbanist"/>
                <a:ea typeface="Urbanist"/>
                <a:cs typeface="Urbanist"/>
                <a:sym typeface="Urbanist"/>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8" r:id="rId8"/>
    <p:sldLayoutId id="2147483662" r:id="rId9"/>
    <p:sldLayoutId id="2147483663" r:id="rId10"/>
    <p:sldLayoutId id="2147483664" r:id="rId11"/>
    <p:sldLayoutId id="2147483667" r:id="rId12"/>
    <p:sldLayoutId id="214748366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mGPXVcIT7UWh_0GwHO1rnaSaZHE5VLO25PDcsVCDqhk/edit?gid=350257048#gid=350257048"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128"/>
        <p:cNvGrpSpPr/>
        <p:nvPr/>
      </p:nvGrpSpPr>
      <p:grpSpPr>
        <a:xfrm>
          <a:off x="0" y="0"/>
          <a:ext cx="0" cy="0"/>
          <a:chOff x="0" y="0"/>
          <a:chExt cx="0" cy="0"/>
        </a:xfrm>
      </p:grpSpPr>
      <p:sp>
        <p:nvSpPr>
          <p:cNvPr id="4" name="Oval 3">
            <a:extLst>
              <a:ext uri="{FF2B5EF4-FFF2-40B4-BE49-F238E27FC236}">
                <a16:creationId xmlns:a16="http://schemas.microsoft.com/office/drawing/2014/main" id="{947616F4-CB07-FDE2-E2EF-928B4166AA5D}"/>
              </a:ext>
            </a:extLst>
          </p:cNvPr>
          <p:cNvSpPr/>
          <p:nvPr/>
        </p:nvSpPr>
        <p:spPr>
          <a:xfrm>
            <a:off x="2014509" y="0"/>
            <a:ext cx="5148000" cy="5112000"/>
          </a:xfrm>
          <a:prstGeom prst="ellipse">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0" name="Google Shape;130;p26"/>
          <p:cNvSpPr txBox="1">
            <a:spLocks noGrp="1"/>
          </p:cNvSpPr>
          <p:nvPr>
            <p:ph type="ctrTitle"/>
          </p:nvPr>
        </p:nvSpPr>
        <p:spPr>
          <a:xfrm>
            <a:off x="2297492" y="3202250"/>
            <a:ext cx="4515800" cy="2088000"/>
          </a:xfrm>
          <a:prstGeom prst="rect">
            <a:avLst/>
          </a:prstGeom>
        </p:spPr>
        <p:txBody>
          <a:bodyPr spcFirstLastPara="1" wrap="square" lIns="91425" tIns="91425" rIns="91425" bIns="91425" anchor="b" anchorCtr="0">
            <a:noAutofit/>
          </a:bodyPr>
          <a:lstStyle/>
          <a:p>
            <a:pPr marL="70485">
              <a:spcBef>
                <a:spcPts val="885"/>
              </a:spcBef>
            </a:pPr>
            <a:r>
              <a:rPr lang="en-US" sz="2400" dirty="0">
                <a:effectLst/>
                <a:latin typeface="Times New Roman" panose="02020603050405020304" pitchFamily="18" charset="0"/>
                <a:ea typeface="Times New Roman" panose="02020603050405020304" pitchFamily="18" charset="0"/>
              </a:rPr>
              <a:t>IMPROVING</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PROFITABILITY</a:t>
            </a:r>
            <a:r>
              <a:rPr lang="en-US" sz="2400" spc="-20" dirty="0">
                <a:effectLst/>
                <a:latin typeface="Times New Roman" panose="02020603050405020304" pitchFamily="18" charset="0"/>
                <a:ea typeface="Times New Roman" panose="02020603050405020304" pitchFamily="18" charset="0"/>
              </a:rPr>
              <a:t> IN </a:t>
            </a:r>
            <a:r>
              <a:rPr lang="en-US" sz="2400" spc="-20" dirty="0">
                <a:latin typeface="Times New Roman" panose="02020603050405020304" pitchFamily="18" charset="0"/>
                <a:ea typeface="Times New Roman" panose="02020603050405020304" pitchFamily="18" charset="0"/>
              </a:rPr>
              <a:t>A</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GROCERY STORE THROUGH</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SALES STRATEGIES AND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INVENTORY OPTIMIZATION</a:t>
            </a:r>
            <a:br>
              <a:rPr lang="en-IN" sz="1800" dirty="0">
                <a:effectLst/>
                <a:latin typeface="Times New Roman" panose="02020603050405020304" pitchFamily="18" charset="0"/>
                <a:ea typeface="Times New Roman" panose="02020603050405020304" pitchFamily="18" charset="0"/>
              </a:rPr>
            </a:br>
            <a:br>
              <a:rPr lang="en-IN" sz="3200" dirty="0">
                <a:effectLst/>
                <a:latin typeface="Times New Roman" panose="02020603050405020304" pitchFamily="18" charset="0"/>
                <a:ea typeface="Times New Roman" panose="02020603050405020304" pitchFamily="18" charset="0"/>
              </a:rPr>
            </a:br>
            <a:endParaRPr lang="en-IN" dirty="0"/>
          </a:p>
        </p:txBody>
      </p:sp>
      <p:sp>
        <p:nvSpPr>
          <p:cNvPr id="131" name="Google Shape;131;p26"/>
          <p:cNvSpPr txBox="1">
            <a:spLocks noGrp="1"/>
          </p:cNvSpPr>
          <p:nvPr>
            <p:ph type="subTitle" idx="1"/>
          </p:nvPr>
        </p:nvSpPr>
        <p:spPr>
          <a:xfrm>
            <a:off x="1179875" y="3918688"/>
            <a:ext cx="67842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VAISHANAVI MEHTA</a:t>
            </a:r>
          </a:p>
          <a:p>
            <a:pPr marL="0" lvl="0" indent="0" algn="ctr"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22F3000439</a:t>
            </a:r>
            <a:endParaRPr dirty="0"/>
          </a:p>
        </p:txBody>
      </p:sp>
      <p:sp>
        <p:nvSpPr>
          <p:cNvPr id="133" name="Google Shape;133;p26"/>
          <p:cNvSpPr/>
          <p:nvPr/>
        </p:nvSpPr>
        <p:spPr>
          <a:xfrm>
            <a:off x="6171050" y="1081676"/>
            <a:ext cx="574800" cy="57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6"/>
          <p:cNvSpPr/>
          <p:nvPr/>
        </p:nvSpPr>
        <p:spPr>
          <a:xfrm>
            <a:off x="4175975" y="72275"/>
            <a:ext cx="792000" cy="79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a:off x="5417701" y="383034"/>
            <a:ext cx="651300" cy="651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3074952" y="383034"/>
            <a:ext cx="651300" cy="651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2398100" y="1081676"/>
            <a:ext cx="574800" cy="57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26"/>
          <p:cNvGrpSpPr/>
          <p:nvPr/>
        </p:nvGrpSpPr>
        <p:grpSpPr>
          <a:xfrm>
            <a:off x="4315262" y="294407"/>
            <a:ext cx="513333" cy="521904"/>
            <a:chOff x="850092" y="3352934"/>
            <a:chExt cx="369517" cy="375660"/>
          </a:xfrm>
        </p:grpSpPr>
        <p:sp>
          <p:nvSpPr>
            <p:cNvPr id="139" name="Google Shape;139;p26"/>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6"/>
          <p:cNvSpPr/>
          <p:nvPr/>
        </p:nvSpPr>
        <p:spPr>
          <a:xfrm>
            <a:off x="2499420" y="1153980"/>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6"/>
          <p:cNvGrpSpPr/>
          <p:nvPr/>
        </p:nvGrpSpPr>
        <p:grpSpPr>
          <a:xfrm>
            <a:off x="5575721" y="576558"/>
            <a:ext cx="336492" cy="336854"/>
            <a:chOff x="3539102" y="2427549"/>
            <a:chExt cx="355099" cy="355481"/>
          </a:xfrm>
        </p:grpSpPr>
        <p:sp>
          <p:nvSpPr>
            <p:cNvPr id="146" name="Google Shape;146;p26"/>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26"/>
          <p:cNvGrpSpPr/>
          <p:nvPr/>
        </p:nvGrpSpPr>
        <p:grpSpPr>
          <a:xfrm>
            <a:off x="3199894" y="562782"/>
            <a:ext cx="402374" cy="362502"/>
            <a:chOff x="3988156" y="3380210"/>
            <a:chExt cx="353954" cy="318880"/>
          </a:xfrm>
        </p:grpSpPr>
        <p:sp>
          <p:nvSpPr>
            <p:cNvPr id="149" name="Google Shape;149;p26"/>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6"/>
          <p:cNvGrpSpPr/>
          <p:nvPr/>
        </p:nvGrpSpPr>
        <p:grpSpPr>
          <a:xfrm>
            <a:off x="6312295" y="1172536"/>
            <a:ext cx="336512" cy="335048"/>
            <a:chOff x="3996113" y="4291176"/>
            <a:chExt cx="336512" cy="335048"/>
          </a:xfrm>
        </p:grpSpPr>
        <p:sp>
          <p:nvSpPr>
            <p:cNvPr id="155" name="Google Shape;155;p26"/>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92C58977-6BA2-E807-0B14-803BFD8CB284}"/>
              </a:ext>
            </a:extLst>
          </p:cNvPr>
          <p:cNvPicPr>
            <a:picLocks noChangeAspect="1"/>
          </p:cNvPicPr>
          <p:nvPr/>
        </p:nvPicPr>
        <p:blipFill>
          <a:blip r:embed="rId3"/>
          <a:stretch>
            <a:fillRect/>
          </a:stretch>
        </p:blipFill>
        <p:spPr>
          <a:xfrm>
            <a:off x="97919" y="101271"/>
            <a:ext cx="935061" cy="933063"/>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8C111-9D99-A822-56A4-75E9C3E664AC}"/>
              </a:ext>
            </a:extLst>
          </p:cNvPr>
          <p:cNvPicPr>
            <a:picLocks noChangeAspect="1"/>
          </p:cNvPicPr>
          <p:nvPr/>
        </p:nvPicPr>
        <p:blipFill>
          <a:blip r:embed="rId2"/>
          <a:stretch>
            <a:fillRect/>
          </a:stretch>
        </p:blipFill>
        <p:spPr>
          <a:xfrm>
            <a:off x="2441785" y="-19776"/>
            <a:ext cx="3650351" cy="5163276"/>
          </a:xfrm>
          <a:prstGeom prst="rect">
            <a:avLst/>
          </a:prstGeom>
        </p:spPr>
      </p:pic>
    </p:spTree>
    <p:extLst>
      <p:ext uri="{BB962C8B-B14F-4D97-AF65-F5344CB8AC3E}">
        <p14:creationId xmlns:p14="http://schemas.microsoft.com/office/powerpoint/2010/main" val="3378548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5C8A"/>
        </a:solidFill>
        <a:effectLst/>
      </p:bgPr>
    </p:bg>
    <p:spTree>
      <p:nvGrpSpPr>
        <p:cNvPr id="1" name="Shape 277"/>
        <p:cNvGrpSpPr/>
        <p:nvPr/>
      </p:nvGrpSpPr>
      <p:grpSpPr>
        <a:xfrm>
          <a:off x="0" y="0"/>
          <a:ext cx="0" cy="0"/>
          <a:chOff x="0" y="0"/>
          <a:chExt cx="0" cy="0"/>
        </a:xfrm>
      </p:grpSpPr>
      <p:sp>
        <p:nvSpPr>
          <p:cNvPr id="278" name="Google Shape;278;p34"/>
          <p:cNvSpPr txBox="1">
            <a:spLocks noGrp="1"/>
          </p:cNvSpPr>
          <p:nvPr>
            <p:ph type="title"/>
          </p:nvPr>
        </p:nvSpPr>
        <p:spPr>
          <a:xfrm>
            <a:off x="720000" y="27552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Other Recommendations </a:t>
            </a:r>
            <a:endParaRPr dirty="0">
              <a:solidFill>
                <a:schemeClr val="bg1"/>
              </a:solidFill>
            </a:endParaRPr>
          </a:p>
        </p:txBody>
      </p:sp>
      <p:sp>
        <p:nvSpPr>
          <p:cNvPr id="279" name="Google Shape;279;p34"/>
          <p:cNvSpPr txBox="1">
            <a:spLocks noGrp="1"/>
          </p:cNvSpPr>
          <p:nvPr>
            <p:ph type="subTitle" idx="1"/>
          </p:nvPr>
        </p:nvSpPr>
        <p:spPr>
          <a:xfrm>
            <a:off x="354426" y="1642758"/>
            <a:ext cx="2341500" cy="11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Capitalize further on the home-delivery service by establishing an online presence by exploring other delivery platforms in addition to like BlinkIt, Zepto and InstaMart</a:t>
            </a:r>
            <a:endParaRPr dirty="0">
              <a:solidFill>
                <a:schemeClr val="bg1"/>
              </a:solidFill>
            </a:endParaRPr>
          </a:p>
        </p:txBody>
      </p:sp>
      <p:sp>
        <p:nvSpPr>
          <p:cNvPr id="280" name="Google Shape;280;p34"/>
          <p:cNvSpPr txBox="1">
            <a:spLocks noGrp="1"/>
          </p:cNvSpPr>
          <p:nvPr>
            <p:ph type="subTitle" idx="2"/>
          </p:nvPr>
        </p:nvSpPr>
        <p:spPr>
          <a:xfrm>
            <a:off x="3219571" y="1642758"/>
            <a:ext cx="2601686" cy="11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Keeping track of incoming and outgoing stock, profit margin and inventory management will be significantly fast, easier and error-free by using tools like Excel to manage a database. </a:t>
            </a:r>
            <a:endParaRPr dirty="0">
              <a:solidFill>
                <a:schemeClr val="bg1"/>
              </a:solidFill>
            </a:endParaRPr>
          </a:p>
        </p:txBody>
      </p:sp>
      <p:sp>
        <p:nvSpPr>
          <p:cNvPr id="281" name="Google Shape;281;p34"/>
          <p:cNvSpPr txBox="1">
            <a:spLocks noGrp="1"/>
          </p:cNvSpPr>
          <p:nvPr>
            <p:ph type="subTitle" idx="3"/>
          </p:nvPr>
        </p:nvSpPr>
        <p:spPr>
          <a:xfrm>
            <a:off x="462425" y="3440454"/>
            <a:ext cx="2341499" cy="11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Keep up to date with current trends, festivals and occasions to sufficiently stock up on seasonal items, well in advance, to maintain constant surges of revenue, as well as expand customer base. </a:t>
            </a:r>
            <a:endParaRPr dirty="0">
              <a:solidFill>
                <a:schemeClr val="bg1"/>
              </a:solidFill>
            </a:endParaRPr>
          </a:p>
        </p:txBody>
      </p:sp>
      <p:sp>
        <p:nvSpPr>
          <p:cNvPr id="282" name="Google Shape;282;p34"/>
          <p:cNvSpPr txBox="1">
            <a:spLocks noGrp="1"/>
          </p:cNvSpPr>
          <p:nvPr>
            <p:ph type="subTitle" idx="4"/>
          </p:nvPr>
        </p:nvSpPr>
        <p:spPr>
          <a:xfrm>
            <a:off x="3332906" y="3504845"/>
            <a:ext cx="2488351" cy="11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Conducting customer surveys or analyzing sales data to identify potential additions to the product range. This will help tap into consumer preferences and provided additional revenue streams.</a:t>
            </a:r>
            <a:endParaRPr dirty="0">
              <a:solidFill>
                <a:schemeClr val="bg1"/>
              </a:solidFill>
            </a:endParaRPr>
          </a:p>
        </p:txBody>
      </p:sp>
      <p:sp>
        <p:nvSpPr>
          <p:cNvPr id="283" name="Google Shape;283;p34"/>
          <p:cNvSpPr txBox="1">
            <a:spLocks noGrp="1"/>
          </p:cNvSpPr>
          <p:nvPr>
            <p:ph type="subTitle" idx="7"/>
          </p:nvPr>
        </p:nvSpPr>
        <p:spPr>
          <a:xfrm>
            <a:off x="462426" y="1153938"/>
            <a:ext cx="2233500" cy="4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bg1"/>
                </a:solidFill>
              </a:rPr>
              <a:t>Online Presence:</a:t>
            </a:r>
          </a:p>
        </p:txBody>
      </p:sp>
      <p:sp>
        <p:nvSpPr>
          <p:cNvPr id="284" name="Google Shape;284;p34"/>
          <p:cNvSpPr txBox="1">
            <a:spLocks noGrp="1"/>
          </p:cNvSpPr>
          <p:nvPr>
            <p:ph type="subTitle" idx="8"/>
          </p:nvPr>
        </p:nvSpPr>
        <p:spPr>
          <a:xfrm>
            <a:off x="3080049" y="1153938"/>
            <a:ext cx="2830286" cy="4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bg1"/>
                </a:solidFill>
              </a:rPr>
              <a:t>Digitalize transactions:</a:t>
            </a:r>
            <a:endParaRPr dirty="0">
              <a:solidFill>
                <a:schemeClr val="bg1"/>
              </a:solidFill>
            </a:endParaRPr>
          </a:p>
        </p:txBody>
      </p:sp>
      <p:sp>
        <p:nvSpPr>
          <p:cNvPr id="285" name="Google Shape;285;p34"/>
          <p:cNvSpPr txBox="1">
            <a:spLocks noGrp="1"/>
          </p:cNvSpPr>
          <p:nvPr>
            <p:ph type="subTitle" idx="9"/>
          </p:nvPr>
        </p:nvSpPr>
        <p:spPr>
          <a:xfrm>
            <a:off x="6031608" y="1153938"/>
            <a:ext cx="2830285" cy="4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bg1"/>
                </a:solidFill>
              </a:rPr>
              <a:t>Supplier Relationships:</a:t>
            </a:r>
            <a:endParaRPr dirty="0">
              <a:solidFill>
                <a:schemeClr val="bg1"/>
              </a:solidFill>
            </a:endParaRPr>
          </a:p>
        </p:txBody>
      </p:sp>
      <p:sp>
        <p:nvSpPr>
          <p:cNvPr id="286" name="Google Shape;286;p34"/>
          <p:cNvSpPr txBox="1">
            <a:spLocks noGrp="1"/>
          </p:cNvSpPr>
          <p:nvPr>
            <p:ph type="subTitle" idx="5"/>
          </p:nvPr>
        </p:nvSpPr>
        <p:spPr>
          <a:xfrm>
            <a:off x="5879208" y="1645848"/>
            <a:ext cx="2848586" cy="11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Maintain a balance between multiple suppliers for critical inputs like price fluctuations and avoid signing long-term binding contracts.</a:t>
            </a: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dirty="0">
              <a:solidFill>
                <a:schemeClr val="bg1"/>
              </a:solidFill>
            </a:endParaRPr>
          </a:p>
        </p:txBody>
      </p:sp>
      <p:sp>
        <p:nvSpPr>
          <p:cNvPr id="287" name="Google Shape;287;p34"/>
          <p:cNvSpPr txBox="1">
            <a:spLocks noGrp="1"/>
          </p:cNvSpPr>
          <p:nvPr>
            <p:ph type="subTitle" idx="6"/>
          </p:nvPr>
        </p:nvSpPr>
        <p:spPr>
          <a:xfrm>
            <a:off x="6126108" y="3479088"/>
            <a:ext cx="2601686" cy="11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Versatile and unique combos, based on current movement of items in inventory, not only impact sales, but also help maintain the inventory. This reduces overstocking, expiry, spoilage and wastage.</a:t>
            </a: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dirty="0">
              <a:solidFill>
                <a:schemeClr val="bg1"/>
              </a:solidFill>
            </a:endParaRPr>
          </a:p>
        </p:txBody>
      </p:sp>
      <p:sp>
        <p:nvSpPr>
          <p:cNvPr id="288" name="Google Shape;288;p34"/>
          <p:cNvSpPr txBox="1">
            <a:spLocks noGrp="1"/>
          </p:cNvSpPr>
          <p:nvPr>
            <p:ph type="subTitle" idx="13"/>
          </p:nvPr>
        </p:nvSpPr>
        <p:spPr>
          <a:xfrm>
            <a:off x="462426" y="2945448"/>
            <a:ext cx="2469514" cy="4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bg1"/>
                </a:solidFill>
              </a:rPr>
              <a:t>Seasonal Products:</a:t>
            </a:r>
          </a:p>
        </p:txBody>
      </p:sp>
      <p:sp>
        <p:nvSpPr>
          <p:cNvPr id="289" name="Google Shape;289;p34"/>
          <p:cNvSpPr txBox="1">
            <a:spLocks noGrp="1"/>
          </p:cNvSpPr>
          <p:nvPr>
            <p:ph type="subTitle" idx="14"/>
          </p:nvPr>
        </p:nvSpPr>
        <p:spPr>
          <a:xfrm>
            <a:off x="3335307" y="3111869"/>
            <a:ext cx="2231100" cy="4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dirty="0">
                <a:solidFill>
                  <a:schemeClr val="bg1"/>
                </a:solidFill>
              </a:rPr>
              <a:t>Customer base identification</a:t>
            </a:r>
            <a:endParaRPr sz="1900" dirty="0">
              <a:solidFill>
                <a:schemeClr val="bg1"/>
              </a:solidFill>
            </a:endParaRPr>
          </a:p>
        </p:txBody>
      </p:sp>
      <p:sp>
        <p:nvSpPr>
          <p:cNvPr id="290" name="Google Shape;290;p34"/>
          <p:cNvSpPr txBox="1">
            <a:spLocks noGrp="1"/>
          </p:cNvSpPr>
          <p:nvPr>
            <p:ph type="subTitle" idx="15"/>
          </p:nvPr>
        </p:nvSpPr>
        <p:spPr>
          <a:xfrm>
            <a:off x="6031608" y="3033616"/>
            <a:ext cx="2912772" cy="4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bg1"/>
                </a:solidFill>
              </a:rPr>
              <a:t>Offering profitable combos:</a:t>
            </a:r>
            <a:endParaRPr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p:nvPr/>
        </p:nvSpPr>
        <p:spPr>
          <a:xfrm>
            <a:off x="3447548" y="0"/>
            <a:ext cx="7033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rbanist"/>
              <a:ea typeface="Urbanist"/>
              <a:cs typeface="Urbanist"/>
              <a:sym typeface="Urbanist"/>
            </a:endParaRPr>
          </a:p>
        </p:txBody>
      </p:sp>
      <p:sp>
        <p:nvSpPr>
          <p:cNvPr id="322" name="Google Shape;322;p36"/>
          <p:cNvSpPr txBox="1">
            <a:spLocks noGrp="1"/>
          </p:cNvSpPr>
          <p:nvPr>
            <p:ph type="title"/>
          </p:nvPr>
        </p:nvSpPr>
        <p:spPr>
          <a:xfrm>
            <a:off x="476930" y="853986"/>
            <a:ext cx="5189774" cy="117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1F5C8A"/>
                </a:solidFill>
              </a:rPr>
              <a:t>THANK </a:t>
            </a:r>
            <a:r>
              <a:rPr lang="en" dirty="0">
                <a:solidFill>
                  <a:schemeClr val="lt1"/>
                </a:solidFill>
              </a:rPr>
              <a:t> YOU</a:t>
            </a:r>
            <a:endParaRPr dirty="0">
              <a:solidFill>
                <a:schemeClr val="lt1"/>
              </a:solidFill>
            </a:endParaRPr>
          </a:p>
        </p:txBody>
      </p:sp>
      <p:sp>
        <p:nvSpPr>
          <p:cNvPr id="323" name="Google Shape;323;p36"/>
          <p:cNvSpPr txBox="1">
            <a:spLocks noGrp="1"/>
          </p:cNvSpPr>
          <p:nvPr>
            <p:ph type="subTitle" idx="1"/>
          </p:nvPr>
        </p:nvSpPr>
        <p:spPr>
          <a:xfrm>
            <a:off x="4823550" y="4157425"/>
            <a:ext cx="3607200" cy="4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cxnSp>
        <p:nvCxnSpPr>
          <p:cNvPr id="325" name="Google Shape;325;p36"/>
          <p:cNvCxnSpPr>
            <a:cxnSpLocks/>
            <a:endCxn id="322" idx="0"/>
          </p:cNvCxnSpPr>
          <p:nvPr/>
        </p:nvCxnSpPr>
        <p:spPr>
          <a:xfrm>
            <a:off x="2280530" y="-2125014"/>
            <a:ext cx="791287" cy="2979000"/>
          </a:xfrm>
          <a:prstGeom prst="straightConnector1">
            <a:avLst/>
          </a:prstGeom>
          <a:noFill/>
          <a:ln w="28575" cap="flat" cmpd="sng">
            <a:solidFill>
              <a:schemeClr val="lt1"/>
            </a:solidFill>
            <a:prstDash val="solid"/>
            <a:round/>
            <a:headEnd type="none" w="med" len="med"/>
            <a:tailEnd type="none" w="med" len="med"/>
          </a:ln>
        </p:spPr>
      </p:cxnSp>
      <p:sp>
        <p:nvSpPr>
          <p:cNvPr id="2" name="TextBox 1">
            <a:hlinkClick r:id="rId3"/>
            <a:extLst>
              <a:ext uri="{FF2B5EF4-FFF2-40B4-BE49-F238E27FC236}">
                <a16:creationId xmlns:a16="http://schemas.microsoft.com/office/drawing/2014/main" id="{D1E23B66-F059-B45C-7D23-66B00B6B67C3}"/>
              </a:ext>
            </a:extLst>
          </p:cNvPr>
          <p:cNvSpPr txBox="1"/>
          <p:nvPr/>
        </p:nvSpPr>
        <p:spPr>
          <a:xfrm>
            <a:off x="4320451" y="4488166"/>
            <a:ext cx="5891349" cy="523220"/>
          </a:xfrm>
          <a:prstGeom prst="rect">
            <a:avLst/>
          </a:prstGeom>
          <a:noFill/>
        </p:spPr>
        <p:txBody>
          <a:bodyPr wrap="square" rtlCol="0">
            <a:spAutoFit/>
          </a:bodyPr>
          <a:lstStyle/>
          <a:p>
            <a:r>
              <a:rPr lang="en-IN" dirty="0">
                <a:solidFill>
                  <a:srgbClr val="1F5C8A"/>
                </a:solidFill>
                <a:hlinkClick r:id="rId3">
                  <a:extLst>
                    <a:ext uri="{A12FA001-AC4F-418D-AE19-62706E023703}">
                      <ahyp:hlinkClr xmlns:ahyp="http://schemas.microsoft.com/office/drawing/2018/hyperlinkcolor" val="tx"/>
                    </a:ext>
                  </a:extLst>
                </a:hlinkClick>
              </a:rPr>
              <a:t>https://docs.google.com/spreadsheets/d/1mGPXVcIT7UWh_0GwHO1rnaSaZHE5VLO25PDcsVCDqhk/edit?gid=350257048#gid=350257048</a:t>
            </a:r>
            <a:endParaRPr lang="en-IN" dirty="0">
              <a:solidFill>
                <a:srgbClr val="1F5C8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5C8A"/>
        </a:solidFill>
        <a:effectLst/>
      </p:bgPr>
    </p:bg>
    <p:spTree>
      <p:nvGrpSpPr>
        <p:cNvPr id="1" name="Shape 199"/>
        <p:cNvGrpSpPr/>
        <p:nvPr/>
      </p:nvGrpSpPr>
      <p:grpSpPr>
        <a:xfrm>
          <a:off x="0" y="0"/>
          <a:ext cx="0" cy="0"/>
          <a:chOff x="0" y="0"/>
          <a:chExt cx="0" cy="0"/>
        </a:xfrm>
      </p:grpSpPr>
      <p:sp>
        <p:nvSpPr>
          <p:cNvPr id="201" name="Google Shape;201;p30"/>
          <p:cNvSpPr txBox="1">
            <a:spLocks noGrp="1"/>
          </p:cNvSpPr>
          <p:nvPr>
            <p:ph type="title"/>
          </p:nvPr>
        </p:nvSpPr>
        <p:spPr>
          <a:xfrm>
            <a:off x="145143" y="676141"/>
            <a:ext cx="8998857" cy="456260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4400" dirty="0">
                <a:solidFill>
                  <a:schemeClr val="accent1">
                    <a:lumMod val="40000"/>
                    <a:lumOff val="60000"/>
                  </a:schemeClr>
                </a:solidFill>
              </a:rPr>
              <a:t>DETAILS OF THE ORGANIZATION</a:t>
            </a:r>
            <a:r>
              <a:rPr lang="en-IN" sz="4000" dirty="0">
                <a:solidFill>
                  <a:schemeClr val="accent1">
                    <a:lumMod val="40000"/>
                    <a:lumOff val="60000"/>
                  </a:schemeClr>
                </a:solidFill>
              </a:rPr>
              <a:t>:   </a:t>
            </a:r>
            <a:br>
              <a:rPr lang="en-IN" sz="1400" dirty="0">
                <a:solidFill>
                  <a:schemeClr val="accent1">
                    <a:lumMod val="50000"/>
                  </a:schemeClr>
                </a:solidFill>
              </a:rPr>
            </a:br>
            <a:r>
              <a:rPr lang="en-IN" sz="1400" dirty="0">
                <a:solidFill>
                  <a:srgbClr val="1F5C8A"/>
                </a:solidFill>
              </a:rPr>
              <a:t>cat</a:t>
            </a:r>
            <a:br>
              <a:rPr lang="en-IN" sz="4000" dirty="0">
                <a:solidFill>
                  <a:schemeClr val="lt1"/>
                </a:solidFill>
              </a:rPr>
            </a:br>
            <a:r>
              <a:rPr lang="en-US" sz="1600" dirty="0">
                <a:solidFill>
                  <a:schemeClr val="lt1"/>
                </a:solidFill>
              </a:rPr>
              <a:t>The name of the shop is </a:t>
            </a:r>
            <a:r>
              <a:rPr lang="en-US" sz="1600" dirty="0">
                <a:solidFill>
                  <a:schemeClr val="accent1">
                    <a:lumMod val="40000"/>
                    <a:lumOff val="60000"/>
                  </a:schemeClr>
                </a:solidFill>
              </a:rPr>
              <a:t>Tanishka Enterprises </a:t>
            </a:r>
            <a:r>
              <a:rPr lang="en-US" sz="1600" dirty="0">
                <a:solidFill>
                  <a:schemeClr val="lt1"/>
                </a:solidFill>
              </a:rPr>
              <a:t>which is an 8-year-old shop located in </a:t>
            </a:r>
            <a:r>
              <a:rPr lang="en-US" sz="1600" dirty="0">
                <a:solidFill>
                  <a:schemeClr val="accent1">
                    <a:lumMod val="40000"/>
                    <a:lumOff val="60000"/>
                  </a:schemeClr>
                </a:solidFill>
              </a:rPr>
              <a:t>Bagru, Jaipur</a:t>
            </a:r>
            <a:r>
              <a:rPr lang="en-US" sz="1600" dirty="0">
                <a:solidFill>
                  <a:schemeClr val="lt1"/>
                </a:solidFill>
              </a:rPr>
              <a:t>. It is a </a:t>
            </a:r>
            <a:r>
              <a:rPr lang="en-US" sz="1600" dirty="0">
                <a:solidFill>
                  <a:schemeClr val="accent1">
                    <a:lumMod val="40000"/>
                    <a:lumOff val="60000"/>
                  </a:schemeClr>
                </a:solidFill>
              </a:rPr>
              <a:t>grocery (Kirana) store </a:t>
            </a:r>
            <a:r>
              <a:rPr lang="en-US" sz="1600" dirty="0">
                <a:solidFill>
                  <a:schemeClr val="lt1"/>
                </a:solidFill>
              </a:rPr>
              <a:t>and was established in 2016, with </a:t>
            </a:r>
            <a:r>
              <a:rPr lang="en-US" sz="1600" dirty="0">
                <a:solidFill>
                  <a:schemeClr val="accent1">
                    <a:lumMod val="40000"/>
                    <a:lumOff val="60000"/>
                  </a:schemeClr>
                </a:solidFill>
              </a:rPr>
              <a:t>an initial investment of around 2.7 lakhs</a:t>
            </a:r>
            <a:r>
              <a:rPr lang="en-US" sz="1600" dirty="0">
                <a:solidFill>
                  <a:schemeClr val="lt1"/>
                </a:solidFill>
              </a:rPr>
              <a:t>, including the renovation costs, and initial inventory. </a:t>
            </a:r>
            <a:br>
              <a:rPr lang="en-US" sz="1600" dirty="0">
                <a:solidFill>
                  <a:schemeClr val="lt1"/>
                </a:solidFill>
              </a:rPr>
            </a:br>
            <a:br>
              <a:rPr lang="en-US" sz="1600" dirty="0">
                <a:solidFill>
                  <a:schemeClr val="lt1"/>
                </a:solidFill>
              </a:rPr>
            </a:br>
            <a:r>
              <a:rPr lang="en-US" sz="1600" dirty="0">
                <a:solidFill>
                  <a:schemeClr val="lt1"/>
                </a:solidFill>
              </a:rPr>
              <a:t>The store is situated in a small, close-knit locality which  underdeveloped, however is in close proximity to 2 major educational institutes, one is a big private university with about 10,000 in-house students and one is a local school. Hence, its </a:t>
            </a:r>
            <a:r>
              <a:rPr lang="en-US" sz="1600" dirty="0">
                <a:solidFill>
                  <a:schemeClr val="accent1">
                    <a:lumMod val="40000"/>
                    <a:lumOff val="60000"/>
                  </a:schemeClr>
                </a:solidFill>
              </a:rPr>
              <a:t>main customer base are the locals, and students between the ages of 18-22. </a:t>
            </a:r>
            <a:br>
              <a:rPr lang="en-US" sz="1600" dirty="0">
                <a:solidFill>
                  <a:schemeClr val="accent1">
                    <a:lumMod val="40000"/>
                    <a:lumOff val="60000"/>
                  </a:schemeClr>
                </a:solidFill>
              </a:rPr>
            </a:br>
            <a:br>
              <a:rPr lang="en-US" sz="1600" dirty="0">
                <a:solidFill>
                  <a:schemeClr val="lt1"/>
                </a:solidFill>
              </a:rPr>
            </a:br>
            <a:r>
              <a:rPr lang="en-US" sz="1600" dirty="0">
                <a:solidFill>
                  <a:schemeClr val="lt1"/>
                </a:solidFill>
              </a:rPr>
              <a:t>The store only has </a:t>
            </a:r>
            <a:r>
              <a:rPr lang="en-US" sz="1600" dirty="0">
                <a:solidFill>
                  <a:schemeClr val="bg1"/>
                </a:solidFill>
              </a:rPr>
              <a:t>one employee</a:t>
            </a:r>
            <a:r>
              <a:rPr lang="en-US" sz="1600" dirty="0">
                <a:solidFill>
                  <a:schemeClr val="lt1"/>
                </a:solidFill>
              </a:rPr>
              <a:t>, apart from the </a:t>
            </a:r>
            <a:r>
              <a:rPr lang="en-US" sz="1600" dirty="0">
                <a:solidFill>
                  <a:schemeClr val="accent1">
                    <a:lumMod val="40000"/>
                    <a:lumOff val="60000"/>
                  </a:schemeClr>
                </a:solidFill>
              </a:rPr>
              <a:t>owner</a:t>
            </a:r>
            <a:r>
              <a:rPr lang="en-US" sz="1600" dirty="0">
                <a:solidFill>
                  <a:schemeClr val="lt1"/>
                </a:solidFill>
              </a:rPr>
              <a:t>, who manages accounts, sales and inventory by himself; that is a </a:t>
            </a:r>
            <a:r>
              <a:rPr lang="en-US" sz="1600" dirty="0">
                <a:solidFill>
                  <a:schemeClr val="accent1">
                    <a:lumMod val="40000"/>
                    <a:lumOff val="60000"/>
                  </a:schemeClr>
                </a:solidFill>
              </a:rPr>
              <a:t>part-time driver </a:t>
            </a:r>
            <a:r>
              <a:rPr lang="en-US" sz="1600" dirty="0">
                <a:solidFill>
                  <a:schemeClr val="lt1"/>
                </a:solidFill>
              </a:rPr>
              <a:t>carrying out home- deliveries. </a:t>
            </a:r>
            <a:br>
              <a:rPr lang="en-US" sz="1600" dirty="0">
                <a:solidFill>
                  <a:schemeClr val="lt1"/>
                </a:solidFill>
              </a:rPr>
            </a:br>
            <a:br>
              <a:rPr lang="en-US" sz="1600" dirty="0">
                <a:solidFill>
                  <a:schemeClr val="lt1"/>
                </a:solidFill>
              </a:rPr>
            </a:br>
            <a:endParaRPr sz="1600" dirty="0">
              <a:solidFill>
                <a:schemeClr val="accent1">
                  <a:lumMod val="40000"/>
                  <a:lumOff val="60000"/>
                </a:schemeClr>
              </a:solidFill>
            </a:endParaRPr>
          </a:p>
        </p:txBody>
      </p:sp>
    </p:spTree>
    <p:extLst>
      <p:ext uri="{BB962C8B-B14F-4D97-AF65-F5344CB8AC3E}">
        <p14:creationId xmlns:p14="http://schemas.microsoft.com/office/powerpoint/2010/main" val="23943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720000" y="2637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3 step Process [SPS]</a:t>
            </a:r>
            <a:endParaRPr dirty="0"/>
          </a:p>
        </p:txBody>
      </p:sp>
      <p:sp>
        <p:nvSpPr>
          <p:cNvPr id="232" name="Google Shape;232;p32"/>
          <p:cNvSpPr txBox="1">
            <a:spLocks noGrp="1"/>
          </p:cNvSpPr>
          <p:nvPr>
            <p:ph type="subTitle" idx="4"/>
          </p:nvPr>
        </p:nvSpPr>
        <p:spPr>
          <a:xfrm>
            <a:off x="664799" y="1764754"/>
            <a:ext cx="2333700"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Tracking Sales</a:t>
            </a:r>
            <a:endParaRPr dirty="0"/>
          </a:p>
        </p:txBody>
      </p:sp>
      <p:sp>
        <p:nvSpPr>
          <p:cNvPr id="233" name="Google Shape;233;p32"/>
          <p:cNvSpPr txBox="1">
            <a:spLocks noGrp="1"/>
          </p:cNvSpPr>
          <p:nvPr>
            <p:ph type="subTitle" idx="5"/>
          </p:nvPr>
        </p:nvSpPr>
        <p:spPr>
          <a:xfrm>
            <a:off x="3185848" y="1759283"/>
            <a:ext cx="2827504"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Identifying Problems</a:t>
            </a:r>
            <a:endParaRPr dirty="0"/>
          </a:p>
        </p:txBody>
      </p:sp>
      <p:sp>
        <p:nvSpPr>
          <p:cNvPr id="234" name="Google Shape;234;p32"/>
          <p:cNvSpPr txBox="1">
            <a:spLocks noGrp="1"/>
          </p:cNvSpPr>
          <p:nvPr>
            <p:ph type="subTitle" idx="1"/>
          </p:nvPr>
        </p:nvSpPr>
        <p:spPr>
          <a:xfrm>
            <a:off x="609599" y="2174328"/>
            <a:ext cx="2444101" cy="15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After building an extensive rapport with the shop owner and multiple in-person discussions, </a:t>
            </a:r>
            <a:r>
              <a:rPr lang="en-IN" b="1" dirty="0"/>
              <a:t>24 items </a:t>
            </a:r>
            <a:r>
              <a:rPr lang="en-IN" dirty="0"/>
              <a:t>were selected as the main focus of this project. </a:t>
            </a:r>
            <a:r>
              <a:rPr lang="en-US" dirty="0"/>
              <a:t>Since the store is in a small shop in a remote area, </a:t>
            </a:r>
            <a:r>
              <a:rPr lang="en-US" b="1" dirty="0"/>
              <a:t>no electronic record of sales</a:t>
            </a:r>
            <a:r>
              <a:rPr lang="en-US" dirty="0"/>
              <a:t> was maintained. </a:t>
            </a:r>
            <a:r>
              <a:rPr lang="en-US" b="1" dirty="0"/>
              <a:t>Handwritten records </a:t>
            </a:r>
            <a:r>
              <a:rPr lang="en-US" dirty="0"/>
              <a:t>were collected every week and transferred to an excel sheet to be cleaned and analyzed. </a:t>
            </a:r>
            <a:endParaRPr dirty="0"/>
          </a:p>
        </p:txBody>
      </p:sp>
      <p:sp>
        <p:nvSpPr>
          <p:cNvPr id="235" name="Google Shape;235;p32"/>
          <p:cNvSpPr txBox="1">
            <a:spLocks noGrp="1"/>
          </p:cNvSpPr>
          <p:nvPr>
            <p:ph type="subTitle" idx="2"/>
          </p:nvPr>
        </p:nvSpPr>
        <p:spPr>
          <a:xfrm>
            <a:off x="3396065" y="2174328"/>
            <a:ext cx="2444101" cy="15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After </a:t>
            </a:r>
            <a:r>
              <a:rPr lang="en-IN" b="1" dirty="0"/>
              <a:t>31 days </a:t>
            </a:r>
            <a:r>
              <a:rPr lang="en-IN" dirty="0"/>
              <a:t>of data collection, the numbers were analysed using </a:t>
            </a:r>
            <a:r>
              <a:rPr lang="en-IN" b="1" dirty="0"/>
              <a:t>Excel tools and graphs</a:t>
            </a:r>
            <a:r>
              <a:rPr lang="en-IN" dirty="0"/>
              <a:t>, and a </a:t>
            </a:r>
            <a:r>
              <a:rPr lang="en-IN" b="1" dirty="0"/>
              <a:t>problem statement</a:t>
            </a:r>
            <a:r>
              <a:rPr lang="en-IN" dirty="0"/>
              <a:t> became clear. Based on this, a series of </a:t>
            </a:r>
            <a:r>
              <a:rPr lang="en-IN" b="1" dirty="0"/>
              <a:t>possible solutions </a:t>
            </a:r>
            <a:r>
              <a:rPr lang="en-IN" dirty="0"/>
              <a:t>were ideated on, and proposed to the shop owner to discuss viability. Following this, </a:t>
            </a:r>
            <a:r>
              <a:rPr lang="en-IN" b="1" dirty="0"/>
              <a:t>strategies of implementation</a:t>
            </a:r>
            <a:r>
              <a:rPr lang="en-IN" dirty="0"/>
              <a:t> were finalized. </a:t>
            </a:r>
            <a:endParaRPr dirty="0"/>
          </a:p>
        </p:txBody>
      </p:sp>
      <p:sp>
        <p:nvSpPr>
          <p:cNvPr id="236" name="Google Shape;236;p32"/>
          <p:cNvSpPr txBox="1">
            <a:spLocks noGrp="1"/>
          </p:cNvSpPr>
          <p:nvPr>
            <p:ph type="subTitle" idx="3"/>
          </p:nvPr>
        </p:nvSpPr>
        <p:spPr>
          <a:xfrm>
            <a:off x="6263490" y="2254583"/>
            <a:ext cx="2647046" cy="15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Based on discussions, </a:t>
            </a:r>
            <a:r>
              <a:rPr lang="en-IN" b="1" dirty="0"/>
              <a:t>Home-delivery services, advertisement strategies, Seasonal items, profitable combo offers and diversification of vendors </a:t>
            </a:r>
            <a:r>
              <a:rPr lang="en-IN" dirty="0"/>
              <a:t>were put into place, followed by other suggestion for future. The numbers after the new strategies, were analysed and significant insights came into light.</a:t>
            </a:r>
            <a:endParaRPr dirty="0"/>
          </a:p>
        </p:txBody>
      </p:sp>
      <p:sp>
        <p:nvSpPr>
          <p:cNvPr id="237" name="Google Shape;237;p32"/>
          <p:cNvSpPr txBox="1">
            <a:spLocks noGrp="1"/>
          </p:cNvSpPr>
          <p:nvPr>
            <p:ph type="subTitle" idx="6"/>
          </p:nvPr>
        </p:nvSpPr>
        <p:spPr>
          <a:xfrm>
            <a:off x="6050384" y="1767970"/>
            <a:ext cx="2944464"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Implementing Solutions</a:t>
            </a:r>
            <a:endParaRPr dirty="0"/>
          </a:p>
        </p:txBody>
      </p:sp>
      <p:sp>
        <p:nvSpPr>
          <p:cNvPr id="238" name="Google Shape;238;p32"/>
          <p:cNvSpPr/>
          <p:nvPr/>
        </p:nvSpPr>
        <p:spPr>
          <a:xfrm>
            <a:off x="1561202" y="1049885"/>
            <a:ext cx="651300" cy="651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4246352" y="1049885"/>
            <a:ext cx="651300" cy="651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6931502" y="1049885"/>
            <a:ext cx="651300" cy="651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32"/>
          <p:cNvGrpSpPr/>
          <p:nvPr/>
        </p:nvGrpSpPr>
        <p:grpSpPr>
          <a:xfrm>
            <a:off x="7076976" y="1203810"/>
            <a:ext cx="360356" cy="343462"/>
            <a:chOff x="6870193" y="2295620"/>
            <a:chExt cx="360356" cy="343462"/>
          </a:xfrm>
        </p:grpSpPr>
        <p:sp>
          <p:nvSpPr>
            <p:cNvPr id="242" name="Google Shape;242;p32"/>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2"/>
          <p:cNvGrpSpPr/>
          <p:nvPr/>
        </p:nvGrpSpPr>
        <p:grpSpPr>
          <a:xfrm>
            <a:off x="1759217" y="1211803"/>
            <a:ext cx="255247" cy="327458"/>
            <a:chOff x="6974158" y="2789537"/>
            <a:chExt cx="255247" cy="327458"/>
          </a:xfrm>
        </p:grpSpPr>
        <p:sp>
          <p:nvSpPr>
            <p:cNvPr id="245" name="Google Shape;245;p32"/>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2"/>
          <p:cNvGrpSpPr/>
          <p:nvPr/>
        </p:nvGrpSpPr>
        <p:grpSpPr>
          <a:xfrm>
            <a:off x="4385955" y="1211809"/>
            <a:ext cx="372073" cy="355243"/>
            <a:chOff x="7390435" y="3680868"/>
            <a:chExt cx="372073" cy="355243"/>
          </a:xfrm>
        </p:grpSpPr>
        <p:sp>
          <p:nvSpPr>
            <p:cNvPr id="252" name="Google Shape;252;p32"/>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2"/>
          <p:cNvCxnSpPr>
            <a:cxnSpLocks/>
            <a:endCxn id="238" idx="2"/>
          </p:cNvCxnSpPr>
          <p:nvPr/>
        </p:nvCxnSpPr>
        <p:spPr>
          <a:xfrm>
            <a:off x="0" y="1375535"/>
            <a:ext cx="1561202" cy="0"/>
          </a:xfrm>
          <a:prstGeom prst="straightConnector1">
            <a:avLst/>
          </a:prstGeom>
          <a:noFill/>
          <a:ln w="28575" cap="flat" cmpd="sng">
            <a:solidFill>
              <a:schemeClr val="dk1"/>
            </a:solidFill>
            <a:prstDash val="solid"/>
            <a:round/>
            <a:headEnd type="none" w="med" len="med"/>
            <a:tailEnd type="none" w="med" len="med"/>
          </a:ln>
        </p:spPr>
      </p:cxnSp>
      <p:cxnSp>
        <p:nvCxnSpPr>
          <p:cNvPr id="259" name="Google Shape;259;p32"/>
          <p:cNvCxnSpPr>
            <a:cxnSpLocks/>
            <a:stCxn id="240" idx="6"/>
          </p:cNvCxnSpPr>
          <p:nvPr/>
        </p:nvCxnSpPr>
        <p:spPr>
          <a:xfrm>
            <a:off x="7582802" y="1375535"/>
            <a:ext cx="16104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354956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9"/>
        <p:cNvGrpSpPr/>
        <p:nvPr/>
      </p:nvGrpSpPr>
      <p:grpSpPr>
        <a:xfrm>
          <a:off x="0" y="0"/>
          <a:ext cx="0" cy="0"/>
          <a:chOff x="0" y="0"/>
          <a:chExt cx="0" cy="0"/>
        </a:xfrm>
      </p:grpSpPr>
      <p:sp>
        <p:nvSpPr>
          <p:cNvPr id="200" name="Google Shape;200;p30"/>
          <p:cNvSpPr/>
          <p:nvPr/>
        </p:nvSpPr>
        <p:spPr>
          <a:xfrm>
            <a:off x="-126" y="2222501"/>
            <a:ext cx="9144000" cy="292099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rbanist"/>
              <a:ea typeface="Urbanist"/>
              <a:cs typeface="Urbanist"/>
              <a:sym typeface="Urbanist"/>
            </a:endParaRPr>
          </a:p>
        </p:txBody>
      </p:sp>
      <p:sp>
        <p:nvSpPr>
          <p:cNvPr id="201" name="Google Shape;201;p30"/>
          <p:cNvSpPr txBox="1">
            <a:spLocks noGrp="1"/>
          </p:cNvSpPr>
          <p:nvPr>
            <p:ph type="title"/>
          </p:nvPr>
        </p:nvSpPr>
        <p:spPr>
          <a:xfrm>
            <a:off x="177674" y="2310709"/>
            <a:ext cx="8788400" cy="3277865"/>
          </a:xfrm>
          <a:prstGeom prst="rect">
            <a:avLst/>
          </a:prstGeom>
        </p:spPr>
        <p:txBody>
          <a:bodyPr spcFirstLastPara="1" wrap="square" lIns="91425" tIns="91425" rIns="91425" bIns="91425" anchor="t" anchorCtr="0">
            <a:noAutofit/>
          </a:bodyPr>
          <a:lstStyle/>
          <a:p>
            <a:pPr lvl="0"/>
            <a:r>
              <a:rPr lang="en-US" sz="1400" dirty="0">
                <a:solidFill>
                  <a:schemeClr val="lt1"/>
                </a:solidFill>
              </a:rPr>
              <a:t>The business is facing 2 major problems listed as below-</a:t>
            </a:r>
            <a:br>
              <a:rPr lang="en-US" sz="1400" dirty="0">
                <a:solidFill>
                  <a:schemeClr val="lt1"/>
                </a:solidFill>
              </a:rPr>
            </a:br>
            <a:br>
              <a:rPr lang="en-US" sz="1400" dirty="0">
                <a:solidFill>
                  <a:schemeClr val="lt1"/>
                </a:solidFill>
              </a:rPr>
            </a:br>
            <a:r>
              <a:rPr lang="en-US" sz="1400" dirty="0">
                <a:solidFill>
                  <a:schemeClr val="lt1"/>
                </a:solidFill>
              </a:rPr>
              <a:t>1.  Stagnant Revenue generation: The store has not seen much increase in net profit since its establishment, and even less with the propagation of online stores. This is due to 2 primary factors.</a:t>
            </a:r>
            <a:br>
              <a:rPr lang="en-US" sz="1400" dirty="0">
                <a:solidFill>
                  <a:schemeClr val="lt1"/>
                </a:solidFill>
              </a:rPr>
            </a:br>
            <a:r>
              <a:rPr lang="en-US" sz="1400" dirty="0">
                <a:solidFill>
                  <a:schemeClr val="lt1"/>
                </a:solidFill>
              </a:rPr>
              <a:t>          i.   Limited customer base.  </a:t>
            </a:r>
            <a:br>
              <a:rPr lang="en-US" sz="1400" dirty="0">
                <a:solidFill>
                  <a:schemeClr val="lt1"/>
                </a:solidFill>
              </a:rPr>
            </a:br>
            <a:r>
              <a:rPr lang="en-US" sz="1400" dirty="0">
                <a:solidFill>
                  <a:schemeClr val="lt1"/>
                </a:solidFill>
              </a:rPr>
              <a:t>          ii.  Excessive competition</a:t>
            </a:r>
            <a:br>
              <a:rPr lang="en-US" sz="1400" dirty="0">
                <a:solidFill>
                  <a:schemeClr val="lt1"/>
                </a:solidFill>
              </a:rPr>
            </a:br>
            <a:br>
              <a:rPr lang="en-US" sz="1400" dirty="0">
                <a:solidFill>
                  <a:schemeClr val="lt1"/>
                </a:solidFill>
              </a:rPr>
            </a:br>
            <a:r>
              <a:rPr lang="en-US" sz="1400" dirty="0">
                <a:solidFill>
                  <a:schemeClr val="lt1"/>
                </a:solidFill>
              </a:rPr>
              <a:t>2.  Inventory Management: The store owner finds it hard to manage inventory since a lot of items are always in surplus that takes up a lot of space, and causes product damage/ wastage. This is due to 2 primary factors</a:t>
            </a:r>
            <a:br>
              <a:rPr lang="en-US" sz="1400" dirty="0">
                <a:solidFill>
                  <a:schemeClr val="lt1"/>
                </a:solidFill>
              </a:rPr>
            </a:br>
            <a:r>
              <a:rPr lang="en-US" sz="1400" dirty="0">
                <a:solidFill>
                  <a:schemeClr val="lt1"/>
                </a:solidFill>
              </a:rPr>
              <a:t>          </a:t>
            </a:r>
            <a:r>
              <a:rPr lang="en-US" sz="1400" dirty="0" err="1">
                <a:solidFill>
                  <a:schemeClr val="lt1"/>
                </a:solidFill>
              </a:rPr>
              <a:t>i</a:t>
            </a:r>
            <a:r>
              <a:rPr lang="en-US" sz="1400" dirty="0">
                <a:solidFill>
                  <a:schemeClr val="lt1"/>
                </a:solidFill>
              </a:rPr>
              <a:t>. Overstocking due to distance and dependence on singular supplier</a:t>
            </a:r>
            <a:br>
              <a:rPr lang="en-US" sz="1400" dirty="0">
                <a:solidFill>
                  <a:schemeClr val="lt1"/>
                </a:solidFill>
              </a:rPr>
            </a:br>
            <a:r>
              <a:rPr lang="en-US" sz="1400" dirty="0">
                <a:solidFill>
                  <a:schemeClr val="lt1"/>
                </a:solidFill>
              </a:rPr>
              <a:t>          ii. Lack of proper records</a:t>
            </a:r>
            <a:br>
              <a:rPr lang="en-US" sz="1400" dirty="0">
                <a:solidFill>
                  <a:schemeClr val="lt1"/>
                </a:solidFill>
              </a:rPr>
            </a:br>
            <a:endParaRPr sz="1400" dirty="0">
              <a:solidFill>
                <a:schemeClr val="lt1"/>
              </a:solidFill>
            </a:endParaRPr>
          </a:p>
        </p:txBody>
      </p:sp>
      <p:sp>
        <p:nvSpPr>
          <p:cNvPr id="202" name="Google Shape;202;p30"/>
          <p:cNvSpPr txBox="1">
            <a:spLocks noGrp="1"/>
          </p:cNvSpPr>
          <p:nvPr>
            <p:ph type="title" idx="2"/>
          </p:nvPr>
        </p:nvSpPr>
        <p:spPr>
          <a:xfrm>
            <a:off x="910675" y="692444"/>
            <a:ext cx="119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5E88"/>
                </a:solidFill>
              </a:rPr>
              <a:t>01</a:t>
            </a:r>
            <a:endParaRPr dirty="0">
              <a:solidFill>
                <a:srgbClr val="005E88"/>
              </a:solidFill>
            </a:endParaRPr>
          </a:p>
        </p:txBody>
      </p:sp>
      <p:cxnSp>
        <p:nvCxnSpPr>
          <p:cNvPr id="204" name="Google Shape;204;p30"/>
          <p:cNvCxnSpPr>
            <a:cxnSpLocks/>
            <a:endCxn id="202" idx="1"/>
          </p:cNvCxnSpPr>
          <p:nvPr/>
        </p:nvCxnSpPr>
        <p:spPr>
          <a:xfrm>
            <a:off x="-125" y="1113344"/>
            <a:ext cx="910800"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17D9DEC2-6A95-D24B-7B2D-F63556AEACA3}"/>
              </a:ext>
            </a:extLst>
          </p:cNvPr>
          <p:cNvPicPr>
            <a:picLocks noChangeAspect="1"/>
          </p:cNvPicPr>
          <p:nvPr/>
        </p:nvPicPr>
        <p:blipFill rotWithShape="1">
          <a:blip r:embed="rId3"/>
          <a:srcRect l="-2301" t="3210" r="1" b="12747"/>
          <a:stretch/>
        </p:blipFill>
        <p:spPr>
          <a:xfrm>
            <a:off x="-246743" y="1"/>
            <a:ext cx="9390617" cy="2222500"/>
          </a:xfrm>
          <a:prstGeom prst="rect">
            <a:avLst/>
          </a:prstGeom>
        </p:spPr>
      </p:pic>
      <p:sp>
        <p:nvSpPr>
          <p:cNvPr id="12" name="TextBox 11">
            <a:extLst>
              <a:ext uri="{FF2B5EF4-FFF2-40B4-BE49-F238E27FC236}">
                <a16:creationId xmlns:a16="http://schemas.microsoft.com/office/drawing/2014/main" id="{76DD465A-EFBB-6693-8C74-8A0FAB40CE8D}"/>
              </a:ext>
            </a:extLst>
          </p:cNvPr>
          <p:cNvSpPr txBox="1"/>
          <p:nvPr/>
        </p:nvSpPr>
        <p:spPr>
          <a:xfrm>
            <a:off x="213960" y="1319380"/>
            <a:ext cx="8752114" cy="769441"/>
          </a:xfrm>
          <a:prstGeom prst="rect">
            <a:avLst/>
          </a:prstGeom>
          <a:noFill/>
        </p:spPr>
        <p:txBody>
          <a:bodyPr wrap="square" rtlCol="0">
            <a:spAutoFit/>
          </a:bodyPr>
          <a:lstStyle/>
          <a:p>
            <a:pPr algn="ctr"/>
            <a:r>
              <a:rPr lang="en-IN" sz="4400" b="1" dirty="0">
                <a:solidFill>
                  <a:schemeClr val="accent3"/>
                </a:solidFill>
                <a:latin typeface="Urbanist" panose="020B0604020202020204" charset="0"/>
                <a:ea typeface="Urbanist" panose="020B0604020202020204" charset="0"/>
                <a:cs typeface="Urbanist" panose="020B0604020202020204" charset="0"/>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139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Preliminary Analysis</a:t>
            </a:r>
            <a:endParaRPr dirty="0"/>
          </a:p>
        </p:txBody>
      </p:sp>
      <p:pic>
        <p:nvPicPr>
          <p:cNvPr id="2" name="Graphic 1">
            <a:extLst>
              <a:ext uri="{FF2B5EF4-FFF2-40B4-BE49-F238E27FC236}">
                <a16:creationId xmlns:a16="http://schemas.microsoft.com/office/drawing/2014/main" id="{1582ED5E-84E5-5EF0-3CFE-A2A48386F48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912" r="12482"/>
          <a:stretch/>
        </p:blipFill>
        <p:spPr bwMode="auto">
          <a:xfrm>
            <a:off x="6868052" y="751704"/>
            <a:ext cx="2202288" cy="1889878"/>
          </a:xfrm>
          <a:prstGeom prst="rect">
            <a:avLst/>
          </a:prstGeom>
        </p:spPr>
      </p:pic>
      <p:pic>
        <p:nvPicPr>
          <p:cNvPr id="3" name="Picture 2">
            <a:extLst>
              <a:ext uri="{FF2B5EF4-FFF2-40B4-BE49-F238E27FC236}">
                <a16:creationId xmlns:a16="http://schemas.microsoft.com/office/drawing/2014/main" id="{C9F917DB-D27E-D9E8-19DD-A75D839358B9}"/>
              </a:ext>
            </a:extLst>
          </p:cNvPr>
          <p:cNvPicPr>
            <a:picLocks noChangeAspect="1"/>
          </p:cNvPicPr>
          <p:nvPr/>
        </p:nvPicPr>
        <p:blipFill>
          <a:blip r:embed="rId5"/>
          <a:stretch>
            <a:fillRect/>
          </a:stretch>
        </p:blipFill>
        <p:spPr>
          <a:xfrm>
            <a:off x="62115" y="740494"/>
            <a:ext cx="3320670" cy="2152201"/>
          </a:xfrm>
          <a:prstGeom prst="rect">
            <a:avLst/>
          </a:prstGeom>
        </p:spPr>
      </p:pic>
      <p:pic>
        <p:nvPicPr>
          <p:cNvPr id="4" name="Picture 3">
            <a:extLst>
              <a:ext uri="{FF2B5EF4-FFF2-40B4-BE49-F238E27FC236}">
                <a16:creationId xmlns:a16="http://schemas.microsoft.com/office/drawing/2014/main" id="{BD963926-BD02-A8A8-F46C-DBAE7828BDF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465998" y="751704"/>
            <a:ext cx="3319139" cy="2129781"/>
          </a:xfrm>
          <a:prstGeom prst="rect">
            <a:avLst/>
          </a:prstGeom>
        </p:spPr>
      </p:pic>
      <p:sp>
        <p:nvSpPr>
          <p:cNvPr id="5" name="TextBox 4">
            <a:extLst>
              <a:ext uri="{FF2B5EF4-FFF2-40B4-BE49-F238E27FC236}">
                <a16:creationId xmlns:a16="http://schemas.microsoft.com/office/drawing/2014/main" id="{3D10E1F0-0350-468C-4CCC-255E62C7E5E4}"/>
              </a:ext>
            </a:extLst>
          </p:cNvPr>
          <p:cNvSpPr txBox="1"/>
          <p:nvPr/>
        </p:nvSpPr>
        <p:spPr>
          <a:xfrm>
            <a:off x="3348782" y="3001736"/>
            <a:ext cx="5887388" cy="2392963"/>
          </a:xfrm>
          <a:prstGeom prst="rect">
            <a:avLst/>
          </a:prstGeom>
          <a:noFill/>
        </p:spPr>
        <p:txBody>
          <a:bodyPr wrap="square" rtlCol="0">
            <a:spAutoFit/>
          </a:bodyPr>
          <a:lstStyle/>
          <a:p>
            <a:r>
              <a:rPr lang="en-US" sz="1150" dirty="0">
                <a:solidFill>
                  <a:srgbClr val="09587A"/>
                </a:solidFill>
                <a:effectLst/>
                <a:latin typeface="Urbanist" panose="020B0604020202020204" charset="0"/>
                <a:ea typeface="Urbanist" panose="020B0604020202020204" charset="0"/>
                <a:cs typeface="Urbanist" panose="020B0604020202020204" charset="0"/>
              </a:rPr>
              <a:t>(This data is the culmination of data collected over </a:t>
            </a:r>
            <a:r>
              <a:rPr lang="en-US" sz="1150" b="1" dirty="0">
                <a:solidFill>
                  <a:srgbClr val="09587A"/>
                </a:solidFill>
                <a:effectLst/>
                <a:latin typeface="Urbanist" panose="020B0604020202020204" charset="0"/>
                <a:ea typeface="Urbanist" panose="020B0604020202020204" charset="0"/>
                <a:cs typeface="Urbanist" panose="020B0604020202020204" charset="0"/>
              </a:rPr>
              <a:t>31 days</a:t>
            </a:r>
            <a:r>
              <a:rPr lang="en-US" sz="1150" dirty="0">
                <a:solidFill>
                  <a:srgbClr val="09587A"/>
                </a:solidFill>
                <a:effectLst/>
                <a:latin typeface="Urbanist" panose="020B0604020202020204" charset="0"/>
                <a:ea typeface="Urbanist" panose="020B0604020202020204" charset="0"/>
                <a:cs typeface="Urbanist" panose="020B0604020202020204" charset="0"/>
              </a:rPr>
              <a:t>, about </a:t>
            </a:r>
            <a:r>
              <a:rPr lang="en-US" sz="1150" b="1" dirty="0">
                <a:solidFill>
                  <a:srgbClr val="09587A"/>
                </a:solidFill>
                <a:effectLst/>
                <a:latin typeface="Urbanist" panose="020B0604020202020204" charset="0"/>
                <a:ea typeface="Urbanist" panose="020B0604020202020204" charset="0"/>
                <a:cs typeface="Urbanist" panose="020B0604020202020204" charset="0"/>
              </a:rPr>
              <a:t>24 SKUs </a:t>
            </a:r>
            <a:r>
              <a:rPr lang="en-US" sz="1150" dirty="0">
                <a:solidFill>
                  <a:srgbClr val="09587A"/>
                </a:solidFill>
                <a:effectLst/>
                <a:latin typeface="Urbanist" panose="020B0604020202020204" charset="0"/>
                <a:ea typeface="Urbanist" panose="020B0604020202020204" charset="0"/>
                <a:cs typeface="Urbanist" panose="020B0604020202020204" charset="0"/>
              </a:rPr>
              <a:t>in particular chosen due to multiplicity of reasons.)</a:t>
            </a:r>
          </a:p>
          <a:p>
            <a:r>
              <a:rPr lang="en-US" sz="1150" b="1" dirty="0">
                <a:solidFill>
                  <a:srgbClr val="09587A"/>
                </a:solidFill>
                <a:effectLst/>
                <a:latin typeface="Urbanist" panose="020B0604020202020204" charset="0"/>
                <a:ea typeface="Urbanist" panose="020B0604020202020204" charset="0"/>
                <a:cs typeface="Urbanist" panose="020B0604020202020204" charset="0"/>
              </a:rPr>
              <a:t>These were the major insights at the end of 4 weeks. </a:t>
            </a:r>
          </a:p>
          <a:p>
            <a:endParaRPr lang="en-US" sz="1150" b="1" dirty="0">
              <a:solidFill>
                <a:srgbClr val="09587A"/>
              </a:solidFill>
              <a:effectLst/>
              <a:latin typeface="Urbanist" panose="020B0604020202020204" charset="0"/>
              <a:ea typeface="Urbanist" panose="020B0604020202020204" charset="0"/>
              <a:cs typeface="Urbanist" panose="020B0604020202020204" charset="0"/>
            </a:endParaRPr>
          </a:p>
          <a:p>
            <a:pPr marL="171450" indent="-171450">
              <a:buFont typeface="Arial" panose="020B0604020202020204" pitchFamily="34" charset="0"/>
              <a:buChar char="•"/>
            </a:pPr>
            <a:r>
              <a:rPr lang="en-US" sz="1150" b="1" dirty="0">
                <a:solidFill>
                  <a:srgbClr val="09587A"/>
                </a:solidFill>
                <a:effectLst/>
                <a:latin typeface="Urbanist" panose="020B0604020202020204" charset="0"/>
                <a:ea typeface="Urbanist" panose="020B0604020202020204" charset="0"/>
                <a:cs typeface="Urbanist" panose="020B0604020202020204" charset="0"/>
              </a:rPr>
              <a:t>Average profit generated </a:t>
            </a:r>
            <a:r>
              <a:rPr lang="en-US" sz="1150" dirty="0">
                <a:solidFill>
                  <a:srgbClr val="09587A"/>
                </a:solidFill>
                <a:effectLst/>
                <a:latin typeface="Urbanist" panose="020B0604020202020204" charset="0"/>
                <a:ea typeface="Urbanist" panose="020B0604020202020204" charset="0"/>
                <a:cs typeface="Urbanist" panose="020B0604020202020204" charset="0"/>
              </a:rPr>
              <a:t>per month is around </a:t>
            </a:r>
            <a:r>
              <a:rPr lang="en-US" sz="1150" b="1" dirty="0">
                <a:solidFill>
                  <a:srgbClr val="09587A"/>
                </a:solidFill>
                <a:effectLst/>
                <a:latin typeface="Urbanist" panose="020B0604020202020204" charset="0"/>
                <a:ea typeface="Urbanist" panose="020B0604020202020204" charset="0"/>
                <a:cs typeface="Urbanist" panose="020B0604020202020204" charset="0"/>
              </a:rPr>
              <a:t>1.1k</a:t>
            </a:r>
            <a:endParaRPr lang="en-US" sz="1150" b="1" dirty="0">
              <a:solidFill>
                <a:srgbClr val="09587A"/>
              </a:solidFill>
              <a:latin typeface="Urbanist" panose="020B0604020202020204" charset="0"/>
              <a:ea typeface="Urbanist" panose="020B0604020202020204" charset="0"/>
              <a:cs typeface="Urbanist" panose="020B0604020202020204" charset="0"/>
            </a:endParaRPr>
          </a:p>
          <a:p>
            <a:pPr marL="171450" indent="-171450">
              <a:buFont typeface="Arial" panose="020B0604020202020204" pitchFamily="34" charset="0"/>
              <a:buChar char="•"/>
            </a:pPr>
            <a:r>
              <a:rPr lang="en-US" sz="1150" dirty="0">
                <a:solidFill>
                  <a:srgbClr val="09587A"/>
                </a:solidFill>
                <a:latin typeface="Urbanist" panose="020B0604020202020204" charset="0"/>
                <a:ea typeface="Urbanist" panose="020B0604020202020204" charset="0"/>
                <a:cs typeface="Urbanist" panose="020B0604020202020204" charset="0"/>
              </a:rPr>
              <a:t>Marbles </a:t>
            </a:r>
            <a:r>
              <a:rPr lang="en-US" sz="1150" dirty="0">
                <a:solidFill>
                  <a:srgbClr val="09587A"/>
                </a:solidFill>
                <a:effectLst/>
                <a:latin typeface="Urbanist" panose="020B0604020202020204" charset="0"/>
                <a:ea typeface="Urbanist" panose="020B0604020202020204" charset="0"/>
                <a:cs typeface="Urbanist" panose="020B0604020202020204" charset="0"/>
              </a:rPr>
              <a:t>are sold in the highest quantities but have a very low profit margin.</a:t>
            </a:r>
            <a:endParaRPr lang="en-IN" sz="1150" dirty="0">
              <a:solidFill>
                <a:srgbClr val="09587A"/>
              </a:solidFill>
              <a:latin typeface="Urbanist" panose="020B0604020202020204" charset="0"/>
              <a:ea typeface="Urbanist" panose="020B0604020202020204" charset="0"/>
              <a:cs typeface="Urbanist" panose="020B0604020202020204" charset="0"/>
            </a:endParaRPr>
          </a:p>
          <a:p>
            <a:pPr marL="171450" indent="-171450">
              <a:buFont typeface="Arial" panose="020B0604020202020204" pitchFamily="34" charset="0"/>
              <a:buChar char="•"/>
            </a:pPr>
            <a:r>
              <a:rPr lang="en-US" sz="1150" dirty="0">
                <a:solidFill>
                  <a:srgbClr val="09587A"/>
                </a:solidFill>
                <a:effectLst/>
                <a:latin typeface="Urbanist" panose="020B0604020202020204" charset="0"/>
                <a:ea typeface="Urbanist" panose="020B0604020202020204" charset="0"/>
                <a:cs typeface="Urbanist" panose="020B0604020202020204" charset="0"/>
              </a:rPr>
              <a:t>Knives have the highest profit margin (10rs) but are slow-moving items</a:t>
            </a:r>
            <a:endParaRPr lang="en-IN" sz="1150" dirty="0">
              <a:solidFill>
                <a:srgbClr val="09587A"/>
              </a:solidFill>
              <a:latin typeface="Urbanist" panose="020B0604020202020204" charset="0"/>
              <a:ea typeface="Urbanist" panose="020B0604020202020204" charset="0"/>
              <a:cs typeface="Urbanist" panose="020B0604020202020204" charset="0"/>
            </a:endParaRPr>
          </a:p>
          <a:p>
            <a:pPr marL="171450" indent="-171450">
              <a:buFont typeface="Arial" panose="020B0604020202020204" pitchFamily="34" charset="0"/>
              <a:buChar char="•"/>
            </a:pPr>
            <a:r>
              <a:rPr lang="en-US" sz="1150" b="1" dirty="0">
                <a:solidFill>
                  <a:srgbClr val="09587A"/>
                </a:solidFill>
                <a:effectLst/>
                <a:latin typeface="Urbanist" panose="020B0604020202020204" charset="0"/>
                <a:ea typeface="Urbanist" panose="020B0604020202020204" charset="0"/>
                <a:cs typeface="Urbanist" panose="020B0604020202020204" charset="0"/>
              </a:rPr>
              <a:t>Chips</a:t>
            </a:r>
            <a:r>
              <a:rPr lang="en-US" sz="1150" dirty="0">
                <a:solidFill>
                  <a:srgbClr val="09587A"/>
                </a:solidFill>
                <a:effectLst/>
                <a:latin typeface="Urbanist" panose="020B0604020202020204" charset="0"/>
                <a:ea typeface="Urbanist" panose="020B0604020202020204" charset="0"/>
                <a:cs typeface="Urbanist" panose="020B0604020202020204" charset="0"/>
              </a:rPr>
              <a:t> is the </a:t>
            </a:r>
            <a:r>
              <a:rPr lang="en-US" sz="1150" b="1" dirty="0">
                <a:solidFill>
                  <a:srgbClr val="09587A"/>
                </a:solidFill>
                <a:effectLst/>
                <a:latin typeface="Urbanist" panose="020B0604020202020204" charset="0"/>
                <a:ea typeface="Urbanist" panose="020B0604020202020204" charset="0"/>
                <a:cs typeface="Urbanist" panose="020B0604020202020204" charset="0"/>
              </a:rPr>
              <a:t>most profitable item, </a:t>
            </a:r>
            <a:r>
              <a:rPr lang="en-US" sz="1150" dirty="0">
                <a:solidFill>
                  <a:srgbClr val="09587A"/>
                </a:solidFill>
                <a:effectLst/>
                <a:latin typeface="Urbanist" panose="020B0604020202020204" charset="0"/>
                <a:ea typeface="Urbanist" panose="020B0604020202020204" charset="0"/>
                <a:cs typeface="Urbanist" panose="020B0604020202020204" charset="0"/>
              </a:rPr>
              <a:t>closely followed by notebooks, due to their above average profit margin as</a:t>
            </a:r>
            <a:r>
              <a:rPr lang="en-US" sz="1150" b="1" dirty="0">
                <a:solidFill>
                  <a:srgbClr val="09587A"/>
                </a:solidFill>
                <a:effectLst/>
                <a:latin typeface="Urbanist" panose="020B0604020202020204" charset="0"/>
                <a:ea typeface="Urbanist" panose="020B0604020202020204" charset="0"/>
                <a:cs typeface="Urbanist" panose="020B0604020202020204" charset="0"/>
              </a:rPr>
              <a:t> </a:t>
            </a:r>
            <a:r>
              <a:rPr lang="en-US" sz="1150" dirty="0">
                <a:solidFill>
                  <a:srgbClr val="09587A"/>
                </a:solidFill>
                <a:effectLst/>
                <a:latin typeface="Urbanist" panose="020B0604020202020204" charset="0"/>
                <a:ea typeface="Urbanist" panose="020B0604020202020204" charset="0"/>
                <a:cs typeface="Urbanist" panose="020B0604020202020204" charset="0"/>
              </a:rPr>
              <a:t>well as sales.</a:t>
            </a:r>
          </a:p>
          <a:p>
            <a:pPr marL="171450" indent="-171450">
              <a:buFont typeface="Arial" panose="020B0604020202020204" pitchFamily="34" charset="0"/>
              <a:buChar char="•"/>
            </a:pPr>
            <a:r>
              <a:rPr lang="en-US" sz="1150" dirty="0">
                <a:solidFill>
                  <a:srgbClr val="09587A"/>
                </a:solidFill>
                <a:latin typeface="Urbanist" panose="020B0604020202020204" charset="0"/>
                <a:ea typeface="Urbanist" panose="020B0604020202020204" charset="0"/>
                <a:cs typeface="Urbanist" panose="020B0604020202020204" charset="0"/>
              </a:rPr>
              <a:t>Singularity and distance from vendor is causing continuous overstocking and spoilage</a:t>
            </a:r>
            <a:endParaRPr lang="en-IN" sz="1150" dirty="0">
              <a:solidFill>
                <a:srgbClr val="09587A"/>
              </a:solidFill>
              <a:effectLst/>
              <a:latin typeface="Urbanist" panose="020B0604020202020204" charset="0"/>
              <a:ea typeface="Urbanist" panose="020B0604020202020204" charset="0"/>
              <a:cs typeface="Urbanist" panose="020B0604020202020204" charset="0"/>
            </a:endParaRPr>
          </a:p>
          <a:p>
            <a:r>
              <a:rPr lang="en-US" sz="1150" dirty="0">
                <a:solidFill>
                  <a:srgbClr val="09587A"/>
                </a:solidFill>
                <a:latin typeface="Urbanist" panose="020B0604020202020204" charset="0"/>
                <a:ea typeface="Urbanist" panose="020B0604020202020204" charset="0"/>
                <a:cs typeface="Urbanist" panose="020B0604020202020204" charset="0"/>
              </a:rPr>
              <a:t>T</a:t>
            </a:r>
            <a:r>
              <a:rPr lang="en-US" sz="1150" dirty="0">
                <a:solidFill>
                  <a:srgbClr val="09587A"/>
                </a:solidFill>
                <a:effectLst/>
                <a:latin typeface="Urbanist" panose="020B0604020202020204" charset="0"/>
                <a:ea typeface="Urbanist" panose="020B0604020202020204" charset="0"/>
                <a:cs typeface="Urbanist" panose="020B0604020202020204" charset="0"/>
              </a:rPr>
              <a:t>here are no fluctuations in the purchasing price of the SKU’s. </a:t>
            </a:r>
            <a:endParaRPr lang="en-IN" sz="1150" dirty="0">
              <a:solidFill>
                <a:srgbClr val="09587A"/>
              </a:solidFill>
              <a:effectLst/>
              <a:latin typeface="Urbanist" panose="020B0604020202020204" charset="0"/>
              <a:ea typeface="Urbanist" panose="020B0604020202020204" charset="0"/>
              <a:cs typeface="Urbanist" panose="020B0604020202020204" charset="0"/>
            </a:endParaRPr>
          </a:p>
          <a:p>
            <a:r>
              <a:rPr lang="en-US" sz="1200" dirty="0">
                <a:solidFill>
                  <a:srgbClr val="09587A"/>
                </a:solidFill>
                <a:effectLst/>
                <a:latin typeface="Urbanist" panose="020B0604020202020204" charset="0"/>
                <a:ea typeface="Urbanist" panose="020B0604020202020204" charset="0"/>
                <a:cs typeface="Urbanist" panose="020B0604020202020204" charset="0"/>
              </a:rPr>
              <a:t> </a:t>
            </a:r>
            <a:endParaRPr lang="en-IN" sz="1200" dirty="0">
              <a:solidFill>
                <a:srgbClr val="09587A"/>
              </a:solidFill>
              <a:effectLst/>
              <a:latin typeface="Urbanist" panose="020B0604020202020204" charset="0"/>
              <a:ea typeface="Urbanist" panose="020B0604020202020204" charset="0"/>
              <a:cs typeface="Urbanist" panose="020B0604020202020204" charset="0"/>
            </a:endParaRPr>
          </a:p>
          <a:p>
            <a:endParaRPr lang="en-IN" sz="1100" dirty="0"/>
          </a:p>
        </p:txBody>
      </p:sp>
      <p:pic>
        <p:nvPicPr>
          <p:cNvPr id="6" name="Picture 5">
            <a:extLst>
              <a:ext uri="{FF2B5EF4-FFF2-40B4-BE49-F238E27FC236}">
                <a16:creationId xmlns:a16="http://schemas.microsoft.com/office/drawing/2014/main" id="{41B136EF-C40A-71E7-65BE-DE513C5BAF70}"/>
              </a:ext>
            </a:extLst>
          </p:cNvPr>
          <p:cNvPicPr>
            <a:picLocks noChangeAspect="1"/>
          </p:cNvPicPr>
          <p:nvPr/>
        </p:nvPicPr>
        <p:blipFill>
          <a:blip r:embed="rId8"/>
          <a:stretch>
            <a:fillRect/>
          </a:stretch>
        </p:blipFill>
        <p:spPr>
          <a:xfrm>
            <a:off x="73660" y="3001736"/>
            <a:ext cx="3319139" cy="1923605"/>
          </a:xfrm>
          <a:prstGeom prst="rect">
            <a:avLst/>
          </a:prstGeom>
        </p:spPr>
      </p:pic>
      <p:sp>
        <p:nvSpPr>
          <p:cNvPr id="7" name="TextBox 6">
            <a:extLst>
              <a:ext uri="{FF2B5EF4-FFF2-40B4-BE49-F238E27FC236}">
                <a16:creationId xmlns:a16="http://schemas.microsoft.com/office/drawing/2014/main" id="{3E01526E-415A-FC7A-5542-8D924C59A445}"/>
              </a:ext>
            </a:extLst>
          </p:cNvPr>
          <p:cNvSpPr txBox="1"/>
          <p:nvPr/>
        </p:nvSpPr>
        <p:spPr>
          <a:xfrm>
            <a:off x="73661" y="4892327"/>
            <a:ext cx="2901360" cy="261610"/>
          </a:xfrm>
          <a:prstGeom prst="rect">
            <a:avLst/>
          </a:prstGeom>
          <a:noFill/>
        </p:spPr>
        <p:txBody>
          <a:bodyPr wrap="square" rtlCol="0">
            <a:spAutoFit/>
          </a:bodyPr>
          <a:lstStyle/>
          <a:p>
            <a:r>
              <a:rPr lang="en-IN" sz="1100" dirty="0">
                <a:latin typeface="Urbanist" panose="020B0604020202020204" charset="0"/>
                <a:ea typeface="Urbanist" panose="020B0604020202020204" charset="0"/>
                <a:cs typeface="Urbanist" panose="020B0604020202020204" charset="0"/>
              </a:rPr>
              <a:t>Bar graph showing cost price vs selling price</a:t>
            </a:r>
          </a:p>
        </p:txBody>
      </p:sp>
      <p:sp>
        <p:nvSpPr>
          <p:cNvPr id="8" name="TextBox 7">
            <a:extLst>
              <a:ext uri="{FF2B5EF4-FFF2-40B4-BE49-F238E27FC236}">
                <a16:creationId xmlns:a16="http://schemas.microsoft.com/office/drawing/2014/main" id="{0BB00378-02EF-97DA-A577-4C9F92FD6DF2}"/>
              </a:ext>
            </a:extLst>
          </p:cNvPr>
          <p:cNvSpPr txBox="1"/>
          <p:nvPr/>
        </p:nvSpPr>
        <p:spPr>
          <a:xfrm>
            <a:off x="6702222" y="2593011"/>
            <a:ext cx="2533948" cy="215444"/>
          </a:xfrm>
          <a:prstGeom prst="rect">
            <a:avLst/>
          </a:prstGeom>
          <a:noFill/>
        </p:spPr>
        <p:txBody>
          <a:bodyPr wrap="square" rtlCol="0">
            <a:spAutoFit/>
          </a:bodyPr>
          <a:lstStyle/>
          <a:p>
            <a:r>
              <a:rPr lang="en-IN" sz="800" dirty="0">
                <a:latin typeface="Urbanist" panose="020B0604020202020204" charset="0"/>
                <a:ea typeface="Urbanist" panose="020B0604020202020204" charset="0"/>
                <a:cs typeface="Urbanist" panose="020B0604020202020204" charset="0"/>
              </a:rPr>
              <a:t>Based on average number of units sold vs profit/unit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5C8A"/>
        </a:solidFill>
        <a:effectLst/>
      </p:bgPr>
    </p:bg>
    <p:spTree>
      <p:nvGrpSpPr>
        <p:cNvPr id="1" name="Shape 263"/>
        <p:cNvGrpSpPr/>
        <p:nvPr/>
      </p:nvGrpSpPr>
      <p:grpSpPr>
        <a:xfrm>
          <a:off x="0" y="0"/>
          <a:ext cx="0" cy="0"/>
          <a:chOff x="0" y="0"/>
          <a:chExt cx="0" cy="0"/>
        </a:xfrm>
      </p:grpSpPr>
      <p:sp>
        <p:nvSpPr>
          <p:cNvPr id="264" name="Google Shape;264;p33"/>
          <p:cNvSpPr txBox="1">
            <a:spLocks noGrp="1"/>
          </p:cNvSpPr>
          <p:nvPr>
            <p:ph type="subTitle" idx="6"/>
          </p:nvPr>
        </p:nvSpPr>
        <p:spPr>
          <a:xfrm>
            <a:off x="720000" y="3050252"/>
            <a:ext cx="3146700" cy="4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bg1"/>
                </a:solidFill>
              </a:rPr>
              <a:t>Vendor Diversification </a:t>
            </a:r>
            <a:endParaRPr dirty="0">
              <a:solidFill>
                <a:schemeClr val="bg1"/>
              </a:solidFill>
            </a:endParaRPr>
          </a:p>
        </p:txBody>
      </p:sp>
      <p:sp>
        <p:nvSpPr>
          <p:cNvPr id="265" name="Google Shape;265;p33"/>
          <p:cNvSpPr txBox="1">
            <a:spLocks noGrp="1"/>
          </p:cNvSpPr>
          <p:nvPr>
            <p:ph type="title"/>
          </p:nvPr>
        </p:nvSpPr>
        <p:spPr>
          <a:xfrm>
            <a:off x="251141" y="187145"/>
            <a:ext cx="85294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solidFill>
                  <a:schemeClr val="bg1"/>
                </a:solidFill>
              </a:rPr>
              <a:t>4 Key Strategies </a:t>
            </a:r>
            <a:endParaRPr sz="4400" dirty="0">
              <a:solidFill>
                <a:schemeClr val="bg1"/>
              </a:solidFill>
            </a:endParaRPr>
          </a:p>
        </p:txBody>
      </p:sp>
      <p:sp>
        <p:nvSpPr>
          <p:cNvPr id="266" name="Google Shape;266;p33"/>
          <p:cNvSpPr txBox="1">
            <a:spLocks noGrp="1"/>
          </p:cNvSpPr>
          <p:nvPr>
            <p:ph type="subTitle" idx="1"/>
          </p:nvPr>
        </p:nvSpPr>
        <p:spPr>
          <a:xfrm>
            <a:off x="486383" y="1580711"/>
            <a:ext cx="3618689"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Starting a routine home-delivery service at 6pm everyday for a radius of around 15kms, with extra charge (35rs) for instant delivery at minimum order of 70rs. This was done using the owner’s scooter and hiring an extra helper. Appropriate advertisement was also implemented.   </a:t>
            </a:r>
            <a:endParaRPr dirty="0">
              <a:solidFill>
                <a:schemeClr val="bg1"/>
              </a:solidFill>
            </a:endParaRPr>
          </a:p>
        </p:txBody>
      </p:sp>
      <p:sp>
        <p:nvSpPr>
          <p:cNvPr id="268" name="Google Shape;268;p33"/>
          <p:cNvSpPr txBox="1">
            <a:spLocks noGrp="1"/>
          </p:cNvSpPr>
          <p:nvPr>
            <p:ph type="subTitle" idx="3"/>
          </p:nvPr>
        </p:nvSpPr>
        <p:spPr>
          <a:xfrm>
            <a:off x="436481" y="3495761"/>
            <a:ext cx="3668591"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The benefits to vendor diversification, from 1 to 2 based on edible and non-edible items were as follows. Firstly, this mitigates problem associated with inventory management and Secondly, the risks associated with dependency on a single supplier are also eliminated. </a:t>
            </a:r>
            <a:endParaRPr dirty="0">
              <a:solidFill>
                <a:schemeClr val="bg1"/>
              </a:solidFill>
            </a:endParaRPr>
          </a:p>
        </p:txBody>
      </p:sp>
      <p:sp>
        <p:nvSpPr>
          <p:cNvPr id="270" name="Google Shape;270;p33"/>
          <p:cNvSpPr txBox="1">
            <a:spLocks noGrp="1"/>
          </p:cNvSpPr>
          <p:nvPr>
            <p:ph type="subTitle" idx="5"/>
          </p:nvPr>
        </p:nvSpPr>
        <p:spPr>
          <a:xfrm>
            <a:off x="720000" y="1124073"/>
            <a:ext cx="3146700" cy="4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bg1"/>
                </a:solidFill>
              </a:rPr>
              <a:t>Home Delivery Services</a:t>
            </a:r>
            <a:endParaRPr dirty="0">
              <a:solidFill>
                <a:schemeClr val="bg1"/>
              </a:solidFill>
            </a:endParaRPr>
          </a:p>
        </p:txBody>
      </p:sp>
      <p:sp>
        <p:nvSpPr>
          <p:cNvPr id="271" name="Google Shape;271;p33"/>
          <p:cNvSpPr txBox="1">
            <a:spLocks noGrp="1"/>
          </p:cNvSpPr>
          <p:nvPr>
            <p:ph type="subTitle" idx="7"/>
          </p:nvPr>
        </p:nvSpPr>
        <p:spPr>
          <a:xfrm>
            <a:off x="4572000" y="1180745"/>
            <a:ext cx="3146700" cy="4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rPr>
              <a:t>Seasonal Items</a:t>
            </a:r>
            <a:endParaRPr dirty="0">
              <a:solidFill>
                <a:schemeClr val="bg1"/>
              </a:solidFill>
            </a:endParaRPr>
          </a:p>
        </p:txBody>
      </p:sp>
      <p:cxnSp>
        <p:nvCxnSpPr>
          <p:cNvPr id="273" name="Google Shape;273;p33"/>
          <p:cNvCxnSpPr/>
          <p:nvPr/>
        </p:nvCxnSpPr>
        <p:spPr>
          <a:xfrm>
            <a:off x="929975" y="0"/>
            <a:ext cx="0" cy="534600"/>
          </a:xfrm>
          <a:prstGeom prst="straightConnector1">
            <a:avLst/>
          </a:prstGeom>
          <a:noFill/>
          <a:ln w="28575"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60EC3024-C11E-765C-83C4-FA4AD8695D61}"/>
              </a:ext>
            </a:extLst>
          </p:cNvPr>
          <p:cNvSpPr>
            <a:spLocks noGrp="1"/>
          </p:cNvSpPr>
          <p:nvPr>
            <p:ph type="subTitle" idx="2"/>
          </p:nvPr>
        </p:nvSpPr>
        <p:spPr>
          <a:xfrm>
            <a:off x="4160046" y="1565720"/>
            <a:ext cx="4043613" cy="1207800"/>
          </a:xfrm>
        </p:spPr>
        <p:txBody>
          <a:bodyPr/>
          <a:lstStyle/>
          <a:p>
            <a:r>
              <a:rPr lang="en-US" dirty="0">
                <a:solidFill>
                  <a:schemeClr val="bg1"/>
                </a:solidFill>
              </a:rPr>
              <a:t>        Since the data is collected through the months of March, Holi was a major festival in the duration. This occasion was capitalized upon by adding temporary, seasonal items to the inventory. An assortment of Holi colors and Holi water guns were offered through weeks 1, 2 and 3. </a:t>
            </a:r>
            <a:endParaRPr lang="en-IN" dirty="0">
              <a:solidFill>
                <a:schemeClr val="bg1"/>
              </a:solidFill>
            </a:endParaRPr>
          </a:p>
        </p:txBody>
      </p:sp>
      <p:sp>
        <p:nvSpPr>
          <p:cNvPr id="5" name="Subtitle 4">
            <a:extLst>
              <a:ext uri="{FF2B5EF4-FFF2-40B4-BE49-F238E27FC236}">
                <a16:creationId xmlns:a16="http://schemas.microsoft.com/office/drawing/2014/main" id="{23E72FEC-3B5C-23D8-119F-A24AF90424B3}"/>
              </a:ext>
            </a:extLst>
          </p:cNvPr>
          <p:cNvSpPr>
            <a:spLocks noGrp="1"/>
          </p:cNvSpPr>
          <p:nvPr>
            <p:ph type="subTitle" idx="4"/>
          </p:nvPr>
        </p:nvSpPr>
        <p:spPr>
          <a:xfrm>
            <a:off x="4275230" y="3585505"/>
            <a:ext cx="3813243" cy="1207800"/>
          </a:xfrm>
        </p:spPr>
        <p:txBody>
          <a:bodyPr/>
          <a:lstStyle/>
          <a:p>
            <a:r>
              <a:rPr lang="en-US" dirty="0">
                <a:solidFill>
                  <a:schemeClr val="bg1"/>
                </a:solidFill>
              </a:rPr>
              <a:t>        Lucrative combos, not only entice the customer to spend slightly more, but in our case, also would significantly help in clearing of slow-moving items, or items vulnerable to spoilage, without any wastage. </a:t>
            </a:r>
            <a:endParaRPr lang="en-IN" dirty="0">
              <a:solidFill>
                <a:schemeClr val="bg1"/>
              </a:solidFill>
            </a:endParaRPr>
          </a:p>
        </p:txBody>
      </p:sp>
      <p:sp>
        <p:nvSpPr>
          <p:cNvPr id="7" name="Subtitle 6">
            <a:extLst>
              <a:ext uri="{FF2B5EF4-FFF2-40B4-BE49-F238E27FC236}">
                <a16:creationId xmlns:a16="http://schemas.microsoft.com/office/drawing/2014/main" id="{E1520651-8F8F-B805-9F23-1F3FC84CA396}"/>
              </a:ext>
            </a:extLst>
          </p:cNvPr>
          <p:cNvSpPr>
            <a:spLocks noGrp="1"/>
          </p:cNvSpPr>
          <p:nvPr>
            <p:ph type="subTitle" idx="8"/>
          </p:nvPr>
        </p:nvSpPr>
        <p:spPr>
          <a:xfrm>
            <a:off x="4632748" y="3125005"/>
            <a:ext cx="3146700" cy="460500"/>
          </a:xfrm>
        </p:spPr>
        <p:txBody>
          <a:bodyPr/>
          <a:lstStyle/>
          <a:p>
            <a:r>
              <a:rPr lang="en-IN" dirty="0">
                <a:solidFill>
                  <a:schemeClr val="bg1"/>
                </a:solidFill>
              </a:rPr>
              <a:t>Profitable Combos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139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
        <p:nvSpPr>
          <p:cNvPr id="9" name="TextBox 8">
            <a:extLst>
              <a:ext uri="{FF2B5EF4-FFF2-40B4-BE49-F238E27FC236}">
                <a16:creationId xmlns:a16="http://schemas.microsoft.com/office/drawing/2014/main" id="{750B6CBA-9DFD-FFC8-6ADE-78E5AB729C37}"/>
              </a:ext>
            </a:extLst>
          </p:cNvPr>
          <p:cNvSpPr txBox="1"/>
          <p:nvPr/>
        </p:nvSpPr>
        <p:spPr>
          <a:xfrm>
            <a:off x="720000" y="656085"/>
            <a:ext cx="7704000" cy="646331"/>
          </a:xfrm>
          <a:prstGeom prst="rect">
            <a:avLst/>
          </a:prstGeom>
          <a:noFill/>
        </p:spPr>
        <p:txBody>
          <a:bodyPr wrap="square" rtlCol="0">
            <a:spAutoFit/>
          </a:bodyPr>
          <a:lstStyle/>
          <a:p>
            <a:r>
              <a:rPr lang="en-US" sz="1100" dirty="0">
                <a:effectLst/>
                <a:latin typeface="Urbanist" panose="020B0604020202020204" charset="0"/>
                <a:ea typeface="Urbanist" panose="020B0604020202020204" charset="0"/>
                <a:cs typeface="Urbanist" panose="020B0604020202020204" charset="0"/>
              </a:rPr>
              <a:t>(Here, ‘Month 1’ represents data from last month before Home-Delivery Services were offered and ‘Month 2’ represents data from the first month, wherein Home-Delivery services were offered.)</a:t>
            </a:r>
            <a:endParaRPr lang="en-IN" sz="1100" dirty="0">
              <a:effectLst/>
              <a:latin typeface="Urbanist" panose="020B0604020202020204" charset="0"/>
              <a:ea typeface="Urbanist" panose="020B0604020202020204" charset="0"/>
              <a:cs typeface="Urbanist" panose="020B0604020202020204" charset="0"/>
            </a:endParaRPr>
          </a:p>
          <a:p>
            <a:endParaRPr lang="en-IN" dirty="0"/>
          </a:p>
        </p:txBody>
      </p:sp>
      <p:pic>
        <p:nvPicPr>
          <p:cNvPr id="10" name="Picture 9">
            <a:extLst>
              <a:ext uri="{FF2B5EF4-FFF2-40B4-BE49-F238E27FC236}">
                <a16:creationId xmlns:a16="http://schemas.microsoft.com/office/drawing/2014/main" id="{8FECBC08-D4A9-4015-120F-3A0AD5D2D634}"/>
              </a:ext>
            </a:extLst>
          </p:cNvPr>
          <p:cNvPicPr>
            <a:picLocks noChangeAspect="1"/>
          </p:cNvPicPr>
          <p:nvPr/>
        </p:nvPicPr>
        <p:blipFill rotWithShape="1">
          <a:blip r:embed="rId3"/>
          <a:srcRect l="2276" r="2909"/>
          <a:stretch/>
        </p:blipFill>
        <p:spPr>
          <a:xfrm>
            <a:off x="129702" y="1101549"/>
            <a:ext cx="3255523" cy="1900137"/>
          </a:xfrm>
          <a:prstGeom prst="rect">
            <a:avLst/>
          </a:prstGeom>
        </p:spPr>
      </p:pic>
      <p:pic>
        <p:nvPicPr>
          <p:cNvPr id="11" name="Picture 10">
            <a:extLst>
              <a:ext uri="{FF2B5EF4-FFF2-40B4-BE49-F238E27FC236}">
                <a16:creationId xmlns:a16="http://schemas.microsoft.com/office/drawing/2014/main" id="{B653A4A4-3D51-18D7-6A65-B0E521C3176C}"/>
              </a:ext>
            </a:extLst>
          </p:cNvPr>
          <p:cNvPicPr>
            <a:picLocks noChangeAspect="1"/>
          </p:cNvPicPr>
          <p:nvPr/>
        </p:nvPicPr>
        <p:blipFill>
          <a:blip r:embed="rId4"/>
          <a:stretch>
            <a:fillRect/>
          </a:stretch>
        </p:blipFill>
        <p:spPr>
          <a:xfrm>
            <a:off x="3467675" y="1092359"/>
            <a:ext cx="3295078" cy="2035706"/>
          </a:xfrm>
          <a:prstGeom prst="rect">
            <a:avLst/>
          </a:prstGeom>
        </p:spPr>
      </p:pic>
      <p:pic>
        <p:nvPicPr>
          <p:cNvPr id="12" name="Picture 11">
            <a:extLst>
              <a:ext uri="{FF2B5EF4-FFF2-40B4-BE49-F238E27FC236}">
                <a16:creationId xmlns:a16="http://schemas.microsoft.com/office/drawing/2014/main" id="{03FF7683-2488-80D4-A79E-A19D3091B800}"/>
              </a:ext>
            </a:extLst>
          </p:cNvPr>
          <p:cNvPicPr>
            <a:picLocks noChangeAspect="1"/>
          </p:cNvPicPr>
          <p:nvPr/>
        </p:nvPicPr>
        <p:blipFill rotWithShape="1">
          <a:blip r:embed="rId5"/>
          <a:srcRect l="11849" t="2945" r="14879" b="3519"/>
          <a:stretch/>
        </p:blipFill>
        <p:spPr>
          <a:xfrm>
            <a:off x="6834383" y="1092359"/>
            <a:ext cx="2158928" cy="1812970"/>
          </a:xfrm>
          <a:prstGeom prst="rect">
            <a:avLst/>
          </a:prstGeom>
        </p:spPr>
      </p:pic>
      <p:sp>
        <p:nvSpPr>
          <p:cNvPr id="13" name="TextBox 12">
            <a:extLst>
              <a:ext uri="{FF2B5EF4-FFF2-40B4-BE49-F238E27FC236}">
                <a16:creationId xmlns:a16="http://schemas.microsoft.com/office/drawing/2014/main" id="{97DDD116-3890-B7BB-9CE8-A3A9AF5BE286}"/>
              </a:ext>
            </a:extLst>
          </p:cNvPr>
          <p:cNvSpPr txBox="1"/>
          <p:nvPr/>
        </p:nvSpPr>
        <p:spPr>
          <a:xfrm>
            <a:off x="3164732" y="3128065"/>
            <a:ext cx="5959813" cy="1862048"/>
          </a:xfrm>
          <a:prstGeom prst="rect">
            <a:avLst/>
          </a:prstGeom>
          <a:noFill/>
        </p:spPr>
        <p:txBody>
          <a:bodyPr wrap="square" rtlCol="0">
            <a:spAutoFit/>
          </a:bodyPr>
          <a:lstStyle/>
          <a:p>
            <a:r>
              <a:rPr lang="en-US" sz="1150" dirty="0">
                <a:solidFill>
                  <a:srgbClr val="002060"/>
                </a:solidFill>
                <a:latin typeface="Urbanist" panose="020B0604020202020204" charset="0"/>
                <a:ea typeface="Urbanist" panose="020B0604020202020204" charset="0"/>
                <a:cs typeface="Urbanist" panose="020B0604020202020204" charset="0"/>
              </a:rPr>
              <a:t>Introduction of home-delivery services, has shown a staggering </a:t>
            </a:r>
            <a:r>
              <a:rPr lang="en-US" sz="1150" b="1" dirty="0">
                <a:solidFill>
                  <a:srgbClr val="002060"/>
                </a:solidFill>
                <a:latin typeface="Urbanist" panose="020B0604020202020204" charset="0"/>
                <a:ea typeface="Urbanist" panose="020B0604020202020204" charset="0"/>
                <a:cs typeface="Urbanist" panose="020B0604020202020204" charset="0"/>
              </a:rPr>
              <a:t>54.08% i</a:t>
            </a:r>
            <a:r>
              <a:rPr lang="en-US" sz="1150" dirty="0">
                <a:solidFill>
                  <a:srgbClr val="002060"/>
                </a:solidFill>
                <a:latin typeface="Urbanist" panose="020B0604020202020204" charset="0"/>
                <a:ea typeface="Urbanist" panose="020B0604020202020204" charset="0"/>
                <a:cs typeface="Urbanist" panose="020B0604020202020204" charset="0"/>
              </a:rPr>
              <a:t>ncrease in total revenue generated through sales</a:t>
            </a:r>
          </a:p>
          <a:p>
            <a:r>
              <a:rPr lang="en-US" sz="1150" dirty="0">
                <a:solidFill>
                  <a:srgbClr val="002060"/>
                </a:solidFill>
                <a:latin typeface="Urbanist" panose="020B0604020202020204" charset="0"/>
                <a:ea typeface="Urbanist" panose="020B0604020202020204" charset="0"/>
                <a:cs typeface="Urbanist" panose="020B0604020202020204" charset="0"/>
              </a:rPr>
              <a:t>Consequently, we see a </a:t>
            </a:r>
            <a:r>
              <a:rPr lang="en-US" sz="1150" b="1" dirty="0">
                <a:solidFill>
                  <a:srgbClr val="002060"/>
                </a:solidFill>
                <a:latin typeface="Urbanist" panose="020B0604020202020204" charset="0"/>
                <a:ea typeface="Urbanist" panose="020B0604020202020204" charset="0"/>
                <a:cs typeface="Urbanist" panose="020B0604020202020204" charset="0"/>
              </a:rPr>
              <a:t>45.5%</a:t>
            </a:r>
            <a:r>
              <a:rPr lang="en-US" sz="1150" dirty="0">
                <a:solidFill>
                  <a:srgbClr val="002060"/>
                </a:solidFill>
                <a:latin typeface="Urbanist" panose="020B0604020202020204" charset="0"/>
                <a:ea typeface="Urbanist" panose="020B0604020202020204" charset="0"/>
                <a:cs typeface="Urbanist" panose="020B0604020202020204" charset="0"/>
              </a:rPr>
              <a:t> increase in total profit generated through sales.</a:t>
            </a:r>
          </a:p>
          <a:p>
            <a:r>
              <a:rPr lang="en-US" sz="1150" dirty="0">
                <a:solidFill>
                  <a:srgbClr val="002060"/>
                </a:solidFill>
                <a:latin typeface="Urbanist" panose="020B0604020202020204" charset="0"/>
                <a:ea typeface="Urbanist" panose="020B0604020202020204" charset="0"/>
                <a:cs typeface="Urbanist" panose="020B0604020202020204" charset="0"/>
              </a:rPr>
              <a:t>And a notable </a:t>
            </a:r>
            <a:r>
              <a:rPr lang="en-US" sz="1150" b="1" dirty="0">
                <a:solidFill>
                  <a:srgbClr val="002060"/>
                </a:solidFill>
                <a:latin typeface="Urbanist" panose="020B0604020202020204" charset="0"/>
                <a:ea typeface="Urbanist" panose="020B0604020202020204" charset="0"/>
                <a:cs typeface="Urbanist" panose="020B0604020202020204" charset="0"/>
              </a:rPr>
              <a:t>17.6% </a:t>
            </a:r>
            <a:r>
              <a:rPr lang="en-US" sz="1150" dirty="0">
                <a:solidFill>
                  <a:srgbClr val="002060"/>
                </a:solidFill>
                <a:latin typeface="Urbanist" panose="020B0604020202020204" charset="0"/>
                <a:ea typeface="Urbanist" panose="020B0604020202020204" charset="0"/>
                <a:cs typeface="Urbanist" panose="020B0604020202020204" charset="0"/>
              </a:rPr>
              <a:t>increase in total outward stock (combined). </a:t>
            </a:r>
          </a:p>
          <a:p>
            <a:r>
              <a:rPr lang="en-US" sz="1150" dirty="0">
                <a:solidFill>
                  <a:srgbClr val="002060"/>
                </a:solidFill>
                <a:latin typeface="Urbanist" panose="020B0604020202020204" charset="0"/>
                <a:ea typeface="Urbanist" panose="020B0604020202020204" charset="0"/>
                <a:cs typeface="Urbanist" panose="020B0604020202020204" charset="0"/>
              </a:rPr>
              <a:t>We also see an additional </a:t>
            </a:r>
            <a:r>
              <a:rPr lang="en-US" sz="1150" b="1" dirty="0">
                <a:solidFill>
                  <a:srgbClr val="002060"/>
                </a:solidFill>
                <a:latin typeface="Urbanist" panose="020B0604020202020204" charset="0"/>
                <a:ea typeface="Urbanist" panose="020B0604020202020204" charset="0"/>
                <a:cs typeface="Urbanist" panose="020B0604020202020204" charset="0"/>
              </a:rPr>
              <a:t>₹1500 </a:t>
            </a:r>
            <a:r>
              <a:rPr lang="en-US" sz="1150" dirty="0">
                <a:solidFill>
                  <a:srgbClr val="002060"/>
                </a:solidFill>
                <a:latin typeface="Urbanist" panose="020B0604020202020204" charset="0"/>
                <a:ea typeface="Urbanist" panose="020B0604020202020204" charset="0"/>
                <a:cs typeface="Urbanist" panose="020B0604020202020204" charset="0"/>
              </a:rPr>
              <a:t>generated through delivery charges alone.</a:t>
            </a:r>
          </a:p>
          <a:p>
            <a:r>
              <a:rPr lang="en-US" sz="1150" dirty="0">
                <a:solidFill>
                  <a:srgbClr val="002060"/>
                </a:solidFill>
                <a:latin typeface="Urbanist" panose="020B0604020202020204" charset="0"/>
                <a:ea typeface="Urbanist" panose="020B0604020202020204" charset="0"/>
                <a:cs typeface="Urbanist" panose="020B0604020202020204" charset="0"/>
              </a:rPr>
              <a:t>We can see about 21% of the sales being diverted to Home-deliveries. </a:t>
            </a:r>
          </a:p>
          <a:p>
            <a:endParaRPr lang="en-US" sz="1150" dirty="0">
              <a:solidFill>
                <a:srgbClr val="002060"/>
              </a:solidFill>
              <a:latin typeface="Urbanist" panose="020B0604020202020204" charset="0"/>
              <a:ea typeface="Urbanist" panose="020B0604020202020204" charset="0"/>
              <a:cs typeface="Urbanist" panose="020B0604020202020204" charset="0"/>
            </a:endParaRPr>
          </a:p>
          <a:p>
            <a:r>
              <a:rPr lang="en-US" sz="1150" dirty="0">
                <a:solidFill>
                  <a:srgbClr val="002060"/>
                </a:solidFill>
                <a:latin typeface="Urbanist" panose="020B0604020202020204" charset="0"/>
                <a:ea typeface="Urbanist" panose="020B0604020202020204" charset="0"/>
                <a:cs typeface="Urbanist" panose="020B0604020202020204" charset="0"/>
              </a:rPr>
              <a:t>In week 1, the new service was only advertised by the shop keeper, to in-store customers .Seeing the need for marketing, a poster pasted in different places, through the week 2. We see a </a:t>
            </a:r>
            <a:r>
              <a:rPr lang="en-US" sz="1150" b="1" dirty="0">
                <a:solidFill>
                  <a:srgbClr val="002060"/>
                </a:solidFill>
                <a:latin typeface="Urbanist" panose="020B0604020202020204" charset="0"/>
                <a:ea typeface="Urbanist" panose="020B0604020202020204" charset="0"/>
                <a:cs typeface="Urbanist" panose="020B0604020202020204" charset="0"/>
              </a:rPr>
              <a:t>spike of 62.9% in delivery orders</a:t>
            </a:r>
            <a:r>
              <a:rPr lang="en-US" sz="1150" dirty="0">
                <a:solidFill>
                  <a:srgbClr val="002060"/>
                </a:solidFill>
                <a:latin typeface="Urbanist" panose="020B0604020202020204" charset="0"/>
                <a:ea typeface="Urbanist" panose="020B0604020202020204" charset="0"/>
                <a:cs typeface="Urbanist" panose="020B0604020202020204" charset="0"/>
              </a:rPr>
              <a:t>, following this through week 3 and 4. </a:t>
            </a:r>
          </a:p>
        </p:txBody>
      </p:sp>
      <p:pic>
        <p:nvPicPr>
          <p:cNvPr id="14" name="Picture 13">
            <a:extLst>
              <a:ext uri="{FF2B5EF4-FFF2-40B4-BE49-F238E27FC236}">
                <a16:creationId xmlns:a16="http://schemas.microsoft.com/office/drawing/2014/main" id="{8B521115-17BC-EA07-7066-686875946069}"/>
              </a:ext>
            </a:extLst>
          </p:cNvPr>
          <p:cNvPicPr>
            <a:picLocks noChangeAspect="1"/>
          </p:cNvPicPr>
          <p:nvPr/>
        </p:nvPicPr>
        <p:blipFill>
          <a:blip r:embed="rId6"/>
          <a:stretch>
            <a:fillRect/>
          </a:stretch>
        </p:blipFill>
        <p:spPr>
          <a:xfrm>
            <a:off x="129703" y="3093789"/>
            <a:ext cx="2983148" cy="1896324"/>
          </a:xfrm>
          <a:prstGeom prst="rect">
            <a:avLst/>
          </a:prstGeom>
        </p:spPr>
      </p:pic>
    </p:spTree>
    <p:extLst>
      <p:ext uri="{BB962C8B-B14F-4D97-AF65-F5344CB8AC3E}">
        <p14:creationId xmlns:p14="http://schemas.microsoft.com/office/powerpoint/2010/main" val="3115960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139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
        <p:nvSpPr>
          <p:cNvPr id="13" name="TextBox 12">
            <a:extLst>
              <a:ext uri="{FF2B5EF4-FFF2-40B4-BE49-F238E27FC236}">
                <a16:creationId xmlns:a16="http://schemas.microsoft.com/office/drawing/2014/main" id="{97DDD116-3890-B7BB-9CE8-A3A9AF5BE286}"/>
              </a:ext>
            </a:extLst>
          </p:cNvPr>
          <p:cNvSpPr txBox="1"/>
          <p:nvPr/>
        </p:nvSpPr>
        <p:spPr>
          <a:xfrm>
            <a:off x="25944" y="2009571"/>
            <a:ext cx="3677055" cy="2569934"/>
          </a:xfrm>
          <a:prstGeom prst="rect">
            <a:avLst/>
          </a:prstGeom>
          <a:noFill/>
        </p:spPr>
        <p:txBody>
          <a:bodyPr wrap="square" rtlCol="0">
            <a:spAutoFit/>
          </a:bodyPr>
          <a:lstStyle/>
          <a:p>
            <a:r>
              <a:rPr lang="en-US" sz="1150" dirty="0">
                <a:solidFill>
                  <a:srgbClr val="002060"/>
                </a:solidFill>
                <a:latin typeface="Urbanist" panose="020B0604020202020204" charset="0"/>
                <a:ea typeface="Urbanist" panose="020B0604020202020204" charset="0"/>
                <a:cs typeface="Urbanist" panose="020B0604020202020204" charset="0"/>
              </a:rPr>
              <a:t>The expansion onto seasonal items led to a significant ₹1713 being generated through Holi merchandise like Holi colors and water guns. It was also noted that the demand surpassed anticipated sales, and should be increased in both quantity, and variety, for the following festivals. </a:t>
            </a:r>
          </a:p>
          <a:p>
            <a:endParaRPr lang="en-US" sz="1150" dirty="0">
              <a:solidFill>
                <a:srgbClr val="002060"/>
              </a:solidFill>
              <a:latin typeface="Urbanist" panose="020B0604020202020204" charset="0"/>
              <a:ea typeface="Urbanist" panose="020B0604020202020204" charset="0"/>
              <a:cs typeface="Urbanist" panose="020B0604020202020204" charset="0"/>
            </a:endParaRPr>
          </a:p>
          <a:p>
            <a:r>
              <a:rPr lang="en-US" sz="1150" dirty="0">
                <a:solidFill>
                  <a:srgbClr val="002060"/>
                </a:solidFill>
                <a:latin typeface="Urbanist" panose="020B0604020202020204" charset="0"/>
                <a:ea typeface="Urbanist" panose="020B0604020202020204" charset="0"/>
                <a:cs typeface="Urbanist" panose="020B0604020202020204" charset="0"/>
              </a:rPr>
              <a:t>2 offers were put out temporarily, only on in-store purchases, on pens and lollipops due to overstocking and nearing of expiry date respectively. As expected, the inventory of both, the pens and lollipops were lessened to manageable quantities. </a:t>
            </a:r>
          </a:p>
          <a:p>
            <a:endParaRPr lang="en-US" sz="1150" dirty="0">
              <a:solidFill>
                <a:srgbClr val="002060"/>
              </a:solidFill>
              <a:latin typeface="Urbanist" panose="020B0604020202020204" charset="0"/>
              <a:ea typeface="Urbanist" panose="020B0604020202020204" charset="0"/>
              <a:cs typeface="Urbanist" panose="020B0604020202020204" charset="0"/>
            </a:endParaRPr>
          </a:p>
          <a:p>
            <a:endParaRPr lang="en-US" sz="1150" dirty="0">
              <a:solidFill>
                <a:srgbClr val="002060"/>
              </a:solidFill>
              <a:latin typeface="Urbanist" panose="020B0604020202020204" charset="0"/>
              <a:ea typeface="Urbanist" panose="020B0604020202020204" charset="0"/>
              <a:cs typeface="Urbanist" panose="020B0604020202020204" charset="0"/>
            </a:endParaRPr>
          </a:p>
        </p:txBody>
      </p:sp>
      <p:pic>
        <p:nvPicPr>
          <p:cNvPr id="2" name="Picture 1">
            <a:extLst>
              <a:ext uri="{FF2B5EF4-FFF2-40B4-BE49-F238E27FC236}">
                <a16:creationId xmlns:a16="http://schemas.microsoft.com/office/drawing/2014/main" id="{30DFA058-52B6-03BB-4B9C-E862FA2556EA}"/>
              </a:ext>
            </a:extLst>
          </p:cNvPr>
          <p:cNvPicPr>
            <a:picLocks noChangeAspect="1"/>
          </p:cNvPicPr>
          <p:nvPr/>
        </p:nvPicPr>
        <p:blipFill>
          <a:blip r:embed="rId3"/>
          <a:stretch>
            <a:fillRect/>
          </a:stretch>
        </p:blipFill>
        <p:spPr>
          <a:xfrm>
            <a:off x="97282" y="894133"/>
            <a:ext cx="3677054" cy="1096795"/>
          </a:xfrm>
          <a:prstGeom prst="rect">
            <a:avLst/>
          </a:prstGeom>
        </p:spPr>
      </p:pic>
      <p:pic>
        <p:nvPicPr>
          <p:cNvPr id="4" name="Picture 3">
            <a:extLst>
              <a:ext uri="{FF2B5EF4-FFF2-40B4-BE49-F238E27FC236}">
                <a16:creationId xmlns:a16="http://schemas.microsoft.com/office/drawing/2014/main" id="{37207469-36AA-6F8D-6070-4508C1C35270}"/>
              </a:ext>
            </a:extLst>
          </p:cNvPr>
          <p:cNvPicPr>
            <a:picLocks noChangeAspect="1"/>
          </p:cNvPicPr>
          <p:nvPr/>
        </p:nvPicPr>
        <p:blipFill>
          <a:blip r:embed="rId4"/>
          <a:stretch>
            <a:fillRect/>
          </a:stretch>
        </p:blipFill>
        <p:spPr>
          <a:xfrm>
            <a:off x="3923489" y="862177"/>
            <a:ext cx="5045684" cy="2043151"/>
          </a:xfrm>
          <a:prstGeom prst="rect">
            <a:avLst/>
          </a:prstGeom>
        </p:spPr>
      </p:pic>
      <p:sp>
        <p:nvSpPr>
          <p:cNvPr id="5" name="TextBox 4">
            <a:extLst>
              <a:ext uri="{FF2B5EF4-FFF2-40B4-BE49-F238E27FC236}">
                <a16:creationId xmlns:a16="http://schemas.microsoft.com/office/drawing/2014/main" id="{30AF8E27-41A4-153A-A998-BC66FA710B05}"/>
              </a:ext>
            </a:extLst>
          </p:cNvPr>
          <p:cNvSpPr txBox="1"/>
          <p:nvPr/>
        </p:nvSpPr>
        <p:spPr>
          <a:xfrm>
            <a:off x="3871612" y="3048940"/>
            <a:ext cx="5097561" cy="11541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50" b="0" i="0" u="none" strike="noStrike" kern="0" cap="none" spc="0" normalizeH="0" baseline="0" noProof="0" dirty="0">
                <a:ln>
                  <a:noFill/>
                </a:ln>
                <a:solidFill>
                  <a:srgbClr val="002060"/>
                </a:solidFill>
                <a:effectLst/>
                <a:uLnTx/>
                <a:uFillTx/>
                <a:latin typeface="Urbanist" panose="020B0604020202020204" charset="0"/>
                <a:ea typeface="Urbanist" panose="020B0604020202020204" charset="0"/>
                <a:cs typeface="Urbanist" panose="020B0604020202020204" charset="0"/>
                <a:sym typeface="Arial"/>
              </a:rPr>
              <a:t>Vendor 1 specialized in wholesale of edible items, and sold them at 13.22% less than the original vendor, however charges 5.52% more for non-food items. The most optimal method was to obtain biscuits, candies, chocolates, lollipops, rusk and salt from vendor 1 bimonthly while purchasing the rest, from the original vendor monthly. This gave a </a:t>
            </a:r>
            <a:r>
              <a:rPr kumimoji="0" lang="en-US" sz="1150" b="1" i="0" u="none" strike="noStrike" kern="0" cap="none" spc="0" normalizeH="0" baseline="0" noProof="0" dirty="0">
                <a:ln>
                  <a:noFill/>
                </a:ln>
                <a:solidFill>
                  <a:srgbClr val="002060"/>
                </a:solidFill>
                <a:effectLst/>
                <a:uLnTx/>
                <a:uFillTx/>
                <a:latin typeface="Urbanist" panose="020B0604020202020204" charset="0"/>
                <a:ea typeface="Urbanist" panose="020B0604020202020204" charset="0"/>
                <a:cs typeface="Urbanist" panose="020B0604020202020204" charset="0"/>
                <a:sym typeface="Arial"/>
              </a:rPr>
              <a:t>noteworthy 17% decrease in overall cost price</a:t>
            </a:r>
            <a:r>
              <a:rPr kumimoji="0" lang="en-US" sz="1150" b="0" i="0" u="none" strike="noStrike" kern="0" cap="none" spc="0" normalizeH="0" baseline="0" noProof="0" dirty="0">
                <a:ln>
                  <a:noFill/>
                </a:ln>
                <a:solidFill>
                  <a:srgbClr val="002060"/>
                </a:solidFill>
                <a:effectLst/>
                <a:uLnTx/>
                <a:uFillTx/>
                <a:latin typeface="Urbanist" panose="020B0604020202020204" charset="0"/>
                <a:ea typeface="Urbanist" panose="020B0604020202020204" charset="0"/>
                <a:cs typeface="Urbanist" panose="020B0604020202020204" charset="0"/>
                <a:sym typeface="Arial"/>
              </a:rPr>
              <a:t>, and mitigates the problem of overstocking, and spoilage. </a:t>
            </a:r>
          </a:p>
        </p:txBody>
      </p:sp>
      <p:sp>
        <p:nvSpPr>
          <p:cNvPr id="6" name="TextBox 5">
            <a:extLst>
              <a:ext uri="{FF2B5EF4-FFF2-40B4-BE49-F238E27FC236}">
                <a16:creationId xmlns:a16="http://schemas.microsoft.com/office/drawing/2014/main" id="{C48BB3EF-0B55-E256-6D41-3ABCEF5AE688}"/>
              </a:ext>
            </a:extLst>
          </p:cNvPr>
          <p:cNvSpPr txBox="1"/>
          <p:nvPr/>
        </p:nvSpPr>
        <p:spPr>
          <a:xfrm>
            <a:off x="175098" y="4418875"/>
            <a:ext cx="8508460"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b="1" dirty="0">
                <a:solidFill>
                  <a:srgbClr val="002060"/>
                </a:solidFill>
                <a:effectLst/>
                <a:latin typeface="Urbanist" panose="020B0604020202020204" charset="0"/>
                <a:ea typeface="Urbanist" panose="020B0604020202020204" charset="0"/>
                <a:cs typeface="Urbanist" panose="020B0604020202020204" charset="0"/>
              </a:rPr>
              <a:t>The report concludes with a total projected increase in revenue of ₹6815.25 and an anticipated cost reduction of 17%. </a:t>
            </a:r>
            <a:endParaRPr lang="en-IN" sz="1600" b="1" dirty="0">
              <a:solidFill>
                <a:srgbClr val="002060"/>
              </a:solidFill>
              <a:latin typeface="Urbanist" panose="020B0604020202020204" charset="0"/>
              <a:ea typeface="Urbanist" panose="020B0604020202020204" charset="0"/>
              <a:cs typeface="Urbanist" panose="020B0604020202020204" charset="0"/>
            </a:endParaRPr>
          </a:p>
        </p:txBody>
      </p:sp>
    </p:spTree>
    <p:extLst>
      <p:ext uri="{BB962C8B-B14F-4D97-AF65-F5344CB8AC3E}">
        <p14:creationId xmlns:p14="http://schemas.microsoft.com/office/powerpoint/2010/main" val="49362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7528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
        <p:nvSpPr>
          <p:cNvPr id="6" name="TextBox 5">
            <a:extLst>
              <a:ext uri="{FF2B5EF4-FFF2-40B4-BE49-F238E27FC236}">
                <a16:creationId xmlns:a16="http://schemas.microsoft.com/office/drawing/2014/main" id="{C48BB3EF-0B55-E256-6D41-3ABCEF5AE688}"/>
              </a:ext>
            </a:extLst>
          </p:cNvPr>
          <p:cNvSpPr txBox="1"/>
          <p:nvPr/>
        </p:nvSpPr>
        <p:spPr>
          <a:xfrm>
            <a:off x="4887531" y="2718588"/>
            <a:ext cx="3862430" cy="163121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b="1" dirty="0">
                <a:solidFill>
                  <a:srgbClr val="002060"/>
                </a:solidFill>
                <a:effectLst/>
                <a:latin typeface="Urbanist" panose="020B0604020202020204" charset="0"/>
                <a:ea typeface="Urbanist" panose="020B0604020202020204" charset="0"/>
                <a:cs typeface="Urbanist" panose="020B0604020202020204" charset="0"/>
              </a:rPr>
              <a:t>The report concludes with a total projected increase in revenue of ₹6815.25 and an anticipated cost reduction of 17%. </a:t>
            </a:r>
            <a:endParaRPr lang="en-IN" sz="2000" b="1" dirty="0">
              <a:solidFill>
                <a:srgbClr val="002060"/>
              </a:solidFill>
              <a:latin typeface="Urbanist" panose="020B0604020202020204" charset="0"/>
              <a:ea typeface="Urbanist" panose="020B0604020202020204" charset="0"/>
              <a:cs typeface="Urbanist" panose="020B0604020202020204" charset="0"/>
            </a:endParaRPr>
          </a:p>
        </p:txBody>
      </p:sp>
      <p:pic>
        <p:nvPicPr>
          <p:cNvPr id="3" name="Picture 2">
            <a:extLst>
              <a:ext uri="{FF2B5EF4-FFF2-40B4-BE49-F238E27FC236}">
                <a16:creationId xmlns:a16="http://schemas.microsoft.com/office/drawing/2014/main" id="{C304C608-7811-AD7A-AC83-123268791A05}"/>
              </a:ext>
            </a:extLst>
          </p:cNvPr>
          <p:cNvPicPr>
            <a:picLocks noChangeAspect="1"/>
          </p:cNvPicPr>
          <p:nvPr/>
        </p:nvPicPr>
        <p:blipFill>
          <a:blip r:embed="rId3"/>
          <a:stretch>
            <a:fillRect/>
          </a:stretch>
        </p:blipFill>
        <p:spPr>
          <a:xfrm>
            <a:off x="175096" y="721404"/>
            <a:ext cx="4177961" cy="1850346"/>
          </a:xfrm>
          <a:prstGeom prst="rect">
            <a:avLst/>
          </a:prstGeom>
        </p:spPr>
      </p:pic>
      <p:pic>
        <p:nvPicPr>
          <p:cNvPr id="7" name="Picture 6">
            <a:extLst>
              <a:ext uri="{FF2B5EF4-FFF2-40B4-BE49-F238E27FC236}">
                <a16:creationId xmlns:a16="http://schemas.microsoft.com/office/drawing/2014/main" id="{DB0E7D89-06FF-E626-D195-AA58D6A52153}"/>
              </a:ext>
            </a:extLst>
          </p:cNvPr>
          <p:cNvPicPr>
            <a:picLocks noChangeAspect="1"/>
          </p:cNvPicPr>
          <p:nvPr/>
        </p:nvPicPr>
        <p:blipFill>
          <a:blip r:embed="rId4"/>
          <a:stretch>
            <a:fillRect/>
          </a:stretch>
        </p:blipFill>
        <p:spPr>
          <a:xfrm>
            <a:off x="4790943" y="721404"/>
            <a:ext cx="3959018" cy="1851000"/>
          </a:xfrm>
          <a:prstGeom prst="rect">
            <a:avLst/>
          </a:prstGeom>
        </p:spPr>
      </p:pic>
      <p:pic>
        <p:nvPicPr>
          <p:cNvPr id="8" name="Picture 7">
            <a:extLst>
              <a:ext uri="{FF2B5EF4-FFF2-40B4-BE49-F238E27FC236}">
                <a16:creationId xmlns:a16="http://schemas.microsoft.com/office/drawing/2014/main" id="{F6553F43-60A3-F5B3-6926-9E7914F805F6}"/>
              </a:ext>
            </a:extLst>
          </p:cNvPr>
          <p:cNvPicPr>
            <a:picLocks noChangeAspect="1"/>
          </p:cNvPicPr>
          <p:nvPr/>
        </p:nvPicPr>
        <p:blipFill>
          <a:blip r:embed="rId5"/>
          <a:stretch>
            <a:fillRect/>
          </a:stretch>
        </p:blipFill>
        <p:spPr>
          <a:xfrm>
            <a:off x="175097" y="2718588"/>
            <a:ext cx="4177961" cy="1860759"/>
          </a:xfrm>
          <a:prstGeom prst="rect">
            <a:avLst/>
          </a:prstGeom>
        </p:spPr>
      </p:pic>
    </p:spTree>
    <p:extLst>
      <p:ext uri="{BB962C8B-B14F-4D97-AF65-F5344CB8AC3E}">
        <p14:creationId xmlns:p14="http://schemas.microsoft.com/office/powerpoint/2010/main" val="4074937809"/>
      </p:ext>
    </p:extLst>
  </p:cSld>
  <p:clrMapOvr>
    <a:masterClrMapping/>
  </p:clrMapOvr>
</p:sld>
</file>

<file path=ppt/theme/theme1.xml><?xml version="1.0" encoding="utf-8"?>
<a:theme xmlns:a="http://schemas.openxmlformats.org/drawingml/2006/main" name="Pricing Strategies Proposal by Slidesgo">
  <a:themeElements>
    <a:clrScheme name="Simple Light">
      <a:dk1>
        <a:srgbClr val="005E88"/>
      </a:dk1>
      <a:lt1>
        <a:srgbClr val="F3F3F3"/>
      </a:lt1>
      <a:dk2>
        <a:srgbClr val="E8E8E8"/>
      </a:dk2>
      <a:lt2>
        <a:srgbClr val="99B5CE"/>
      </a:lt2>
      <a:accent1>
        <a:srgbClr val="297AB8"/>
      </a:accent1>
      <a:accent2>
        <a:srgbClr val="063C53"/>
      </a:accent2>
      <a:accent3>
        <a:srgbClr val="FFFFFF"/>
      </a:accent3>
      <a:accent4>
        <a:srgbClr val="FFFFFF"/>
      </a:accent4>
      <a:accent5>
        <a:srgbClr val="FFFFFF"/>
      </a:accent5>
      <a:accent6>
        <a:srgbClr val="FFFFFF"/>
      </a:accent6>
      <a:hlink>
        <a:srgbClr val="005E8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2665</TotalTime>
  <Words>1452</Words>
  <Application>Microsoft Office PowerPoint</Application>
  <PresentationFormat>On-screen Show (16:9)</PresentationFormat>
  <Paragraphs>69</Paragraphs>
  <Slides>12</Slides>
  <Notes>11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Roboto</vt:lpstr>
      <vt:lpstr>Bebas Neue</vt:lpstr>
      <vt:lpstr>Times New Roman</vt:lpstr>
      <vt:lpstr>Urbanist</vt:lpstr>
      <vt:lpstr>Arial</vt:lpstr>
      <vt:lpstr>Pricing Strategies Proposal by Slidesgo</vt:lpstr>
      <vt:lpstr>IMPROVING PROFITABILITY IN A GROCERY STORE THROUGH SALES STRATEGIES AND INVENTORY OPTIMIZATION  </vt:lpstr>
      <vt:lpstr>DETAILS OF THE ORGANIZATION:    cat The name of the shop is Tanishka Enterprises which is an 8-year-old shop located in Bagru, Jaipur. It is a grocery (Kirana) store and was established in 2016, with an initial investment of around 2.7 lakhs, including the renovation costs, and initial inventory.   The store is situated in a small, close-knit locality which  underdeveloped, however is in close proximity to 2 major educational institutes, one is a big private university with about 10,000 in-house students and one is a local school. Hence, its main customer base are the locals, and students between the ages of 18-22.   The store only has one employee, apart from the owner, who manages accounts, sales and inventory by himself; that is a part-time driver carrying out home- deliveries.   </vt:lpstr>
      <vt:lpstr>The 3 step Process [SPS]</vt:lpstr>
      <vt:lpstr>The business is facing 2 major problems listed as below-  1.  Stagnant Revenue generation: The store has not seen much increase in net profit since its establishment, and even less with the propagation of online stores. This is due to 2 primary factors.           i.   Limited customer base.             ii.  Excessive competition  2.  Inventory Management: The store owner finds it hard to manage inventory since a lot of items are always in surplus that takes up a lot of space, and causes product damage/ wastage. This is due to 2 primary factors           i. Overstocking due to distance and dependence on singular supplier           ii. Lack of proper records </vt:lpstr>
      <vt:lpstr>Preliminary Analysis</vt:lpstr>
      <vt:lpstr>4 Key Strategies </vt:lpstr>
      <vt:lpstr>RESULTS</vt:lpstr>
      <vt:lpstr>RESULTS</vt:lpstr>
      <vt:lpstr>RESULTS</vt:lpstr>
      <vt:lpstr>PowerPoint Presentation</vt:lpstr>
      <vt:lpstr>Other 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Vaishanavi Mehta</dc:creator>
  <cp:lastModifiedBy>Vaishanavi Mehta</cp:lastModifiedBy>
  <cp:revision>1</cp:revision>
  <dcterms:modified xsi:type="dcterms:W3CDTF">2024-06-27T18:30:45Z</dcterms:modified>
</cp:coreProperties>
</file>